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85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14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76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06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19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85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91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3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77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63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42F9-07A8-4A23-BE5D-B066759C743D}" type="datetimeFigureOut">
              <a:rPr lang="es-MX" smtClean="0"/>
              <a:t>23/08/2023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A4F6-0AF3-4CA4-9465-2EDE01688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5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35759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bg1"/>
                </a:solidFill>
                <a:latin typeface="Arial Rounded MT Bold" pitchFamily="34" charset="0"/>
              </a:rPr>
              <a:t>Software  y hardware </a:t>
            </a:r>
            <a:endParaRPr lang="es-MX" sz="4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8864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Software son los programas de aplicación y los sistemas operativos que permiten que la computadora pueda desempeñar tareas inteligentes, dirigiendo a los componentes físicos o hardware con instrucciones y datos a través de diferentes tipos de programas.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283968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El software, según las funciones que realiza, puede ser clasificado en:</a:t>
            </a:r>
          </a:p>
          <a:p>
            <a:endParaRPr lang="es-MX" dirty="0" smtClean="0"/>
          </a:p>
          <a:p>
            <a:r>
              <a:rPr lang="es-MX" dirty="0"/>
              <a:t>*</a:t>
            </a:r>
            <a:r>
              <a:rPr lang="es-MX" dirty="0" smtClean="0"/>
              <a:t>Software de Sistema Operativo</a:t>
            </a:r>
          </a:p>
          <a:p>
            <a:r>
              <a:rPr lang="es-MX" dirty="0" smtClean="0"/>
              <a:t>*Software de Aplicación</a:t>
            </a:r>
          </a:p>
          <a:p>
            <a:r>
              <a:rPr lang="es-MX" dirty="0" smtClean="0"/>
              <a:t>*Software de Programación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092552" y="211025"/>
            <a:ext cx="27785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1.Photoshop</a:t>
            </a:r>
          </a:p>
          <a:p>
            <a:r>
              <a:rPr lang="es-MX" dirty="0" smtClean="0"/>
              <a:t>2.Paint</a:t>
            </a:r>
          </a:p>
          <a:p>
            <a:r>
              <a:rPr lang="es-MX" dirty="0" smtClean="0"/>
              <a:t>3.Paint Shop Pro</a:t>
            </a:r>
          </a:p>
          <a:p>
            <a:r>
              <a:rPr lang="es-MX" dirty="0" smtClean="0"/>
              <a:t>4.Corel </a:t>
            </a:r>
            <a:r>
              <a:rPr lang="es-MX" dirty="0" err="1" smtClean="0"/>
              <a:t>draw</a:t>
            </a:r>
            <a:endParaRPr lang="es-MX" dirty="0" smtClean="0"/>
          </a:p>
          <a:p>
            <a:r>
              <a:rPr lang="es-MX" dirty="0" smtClean="0"/>
              <a:t>5.Flphoto</a:t>
            </a:r>
          </a:p>
          <a:p>
            <a:r>
              <a:rPr lang="es-MX" dirty="0" smtClean="0"/>
              <a:t>6.Mirage</a:t>
            </a:r>
          </a:p>
          <a:p>
            <a:r>
              <a:rPr lang="es-MX" dirty="0" smtClean="0"/>
              <a:t>7.Gimp</a:t>
            </a:r>
          </a:p>
          <a:p>
            <a:r>
              <a:rPr lang="es-MX" dirty="0" smtClean="0"/>
              <a:t>8.Canva</a:t>
            </a:r>
          </a:p>
          <a:p>
            <a:r>
              <a:rPr lang="es-MX" dirty="0" smtClean="0"/>
              <a:t>9.PaintStar</a:t>
            </a:r>
          </a:p>
          <a:p>
            <a:r>
              <a:rPr lang="es-MX" dirty="0" smtClean="0"/>
              <a:t>10.Serif </a:t>
            </a:r>
            <a:r>
              <a:rPr lang="es-MX" dirty="0" err="1" smtClean="0"/>
              <a:t>Photo</a:t>
            </a:r>
            <a:r>
              <a:rPr lang="es-MX" dirty="0" smtClean="0"/>
              <a:t> Plus </a:t>
            </a:r>
            <a:r>
              <a:rPr lang="es-MX" dirty="0" err="1" smtClean="0"/>
              <a:t>Starter</a:t>
            </a:r>
            <a:r>
              <a:rPr lang="es-MX" dirty="0" smtClean="0"/>
              <a:t> </a:t>
            </a:r>
            <a:r>
              <a:rPr lang="es-MX" dirty="0" err="1" smtClean="0"/>
              <a:t>Edition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66" y="211025"/>
            <a:ext cx="1286272" cy="12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68" y="303616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7833"/>
            <a:ext cx="3086472" cy="30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90339" y="2535145"/>
            <a:ext cx="3187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latin typeface="Bauhaus 93" pitchFamily="82" charset="0"/>
              </a:rPr>
              <a:t>Software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10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3968" y="1166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En computación e informática, se conoce como hardware (del inglés </a:t>
            </a:r>
            <a:r>
              <a:rPr lang="es-MX" dirty="0" err="1" smtClean="0"/>
              <a:t>hard</a:t>
            </a:r>
            <a:r>
              <a:rPr lang="es-MX" dirty="0" smtClean="0"/>
              <a:t>, rígido, y </a:t>
            </a:r>
            <a:r>
              <a:rPr lang="es-MX" dirty="0" err="1" smtClean="0"/>
              <a:t>ware</a:t>
            </a:r>
            <a:r>
              <a:rPr lang="es-MX" dirty="0" smtClean="0"/>
              <a:t>, producto, mercancía) al conjunto de los componentes materiales, tangibles, de un computador o un sistema informático. Incluye todas las partes mecánicas, eléctricas y electrónicas, sin considerar los programas y otros elementos digitales que  forman parte del software.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51520" y="40770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1.Placa madre.</a:t>
            </a:r>
          </a:p>
          <a:p>
            <a:r>
              <a:rPr lang="es-MX" dirty="0" smtClean="0"/>
              <a:t>2.Cables.</a:t>
            </a:r>
          </a:p>
          <a:p>
            <a:r>
              <a:rPr lang="es-MX" dirty="0" smtClean="0"/>
              <a:t>3.Fuente de poder.</a:t>
            </a:r>
          </a:p>
          <a:p>
            <a:r>
              <a:rPr lang="es-MX" dirty="0" smtClean="0"/>
              <a:t>4.Memoria USB.</a:t>
            </a:r>
          </a:p>
          <a:p>
            <a:r>
              <a:rPr lang="es-MX" dirty="0" smtClean="0"/>
              <a:t>5.Tarjeta gráfica.</a:t>
            </a:r>
          </a:p>
          <a:p>
            <a:r>
              <a:rPr lang="es-MX" dirty="0" smtClean="0"/>
              <a:t>6.Gabinete de computadora.</a:t>
            </a:r>
          </a:p>
          <a:p>
            <a:r>
              <a:rPr lang="es-MX" dirty="0" smtClean="0"/>
              <a:t>7.Placa de sonido.</a:t>
            </a:r>
          </a:p>
          <a:p>
            <a:r>
              <a:rPr lang="es-MX" dirty="0" smtClean="0"/>
              <a:t>8.Disipadores de calor.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07" l="0" r="98696">
                        <a14:foregroundMark x1="4348" y1="10485" x2="2935" y2="49831"/>
                        <a14:foregroundMark x1="4348" y1="51297" x2="5000" y2="74295"/>
                        <a14:foregroundMark x1="8587" y1="71139" x2="28478" y2="70124"/>
                        <a14:foregroundMark x1="6413" y1="73393" x2="35326" y2="77001"/>
                        <a14:foregroundMark x1="30870" y1="71139" x2="72283" y2="71139"/>
                        <a14:foregroundMark x1="37717" y1="74295" x2="50217" y2="83202"/>
                        <a14:foregroundMark x1="44565" y1="82638" x2="58696" y2="72604"/>
                        <a14:foregroundMark x1="51848" y1="85118" x2="60435" y2="74634"/>
                        <a14:foregroundMark x1="81522" y1="68884" x2="60870" y2="73619"/>
                        <a14:foregroundMark x1="92391" y1="67756" x2="72500" y2="71364"/>
                        <a14:foregroundMark x1="68913" y1="76776" x2="91413" y2="78016"/>
                        <a14:foregroundMark x1="92174" y1="77001" x2="96413" y2="60879"/>
                        <a14:foregroundMark x1="95000" y1="61556" x2="95217" y2="8005"/>
                        <a14:foregroundMark x1="95435" y1="8005" x2="39130" y2="451"/>
                        <a14:foregroundMark x1="41522" y1="4171" x2="2174" y2="6088"/>
                        <a14:foregroundMark x1="40978" y1="24803" x2="48587" y2="26268"/>
                        <a14:foregroundMark x1="44783" y1="19391" x2="34565" y2="29876"/>
                        <a14:foregroundMark x1="68913" y1="25254" x2="54022" y2="34837"/>
                        <a14:foregroundMark x1="45543" y1="37768" x2="32283" y2="45660"/>
                        <a14:foregroundMark x1="60217" y1="45096" x2="52391" y2="50282"/>
                        <a14:foregroundMark x1="51630" y1="40248" x2="56413" y2="55693"/>
                        <a14:foregroundMark x1="71087" y1="95490" x2="25326" y2="94476"/>
                        <a14:foregroundMark x1="79565" y1="94476" x2="67717" y2="94250"/>
                        <a14:backgroundMark x1="32717" y1="10485" x2="14022" y2="44419"/>
                        <a14:backgroundMark x1="77935" y1="16911" x2="38152" y2="14431"/>
                        <a14:backgroundMark x1="2174" y1="3382" x2="2174" y2="5299"/>
                        <a14:backgroundMark x1="79130" y1="30101" x2="79130" y2="48816"/>
                        <a14:backgroundMark x1="87391" y1="87824" x2="71739" y2="86809"/>
                        <a14:backgroundMark x1="5978" y1="85344" x2="34565" y2="85682"/>
                        <a14:backgroundMark x1="95652" y1="4397" x2="98587" y2="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734"/>
            <a:ext cx="3269527" cy="315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24" y="3585808"/>
            <a:ext cx="3191267" cy="306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01668" y="3342914"/>
            <a:ext cx="3618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latin typeface="Bauhaus 93" pitchFamily="82" charset="0"/>
              </a:rPr>
              <a:t>Hardware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52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180</Words>
  <Application>Microsoft Office PowerPoint</Application>
  <PresentationFormat>Presentación en pantalla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COMPUTO</dc:creator>
  <cp:lastModifiedBy>COMPUTO</cp:lastModifiedBy>
  <cp:revision>4</cp:revision>
  <dcterms:created xsi:type="dcterms:W3CDTF">2023-08-23T20:24:31Z</dcterms:created>
  <dcterms:modified xsi:type="dcterms:W3CDTF">2023-08-23T21:11:43Z</dcterms:modified>
</cp:coreProperties>
</file>