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77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95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53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33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95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47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1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8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34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35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7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E585-9344-44E7-971C-1A7DA9BF5FF8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8831-9E79-4960-AC63-D5129A78E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8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0000" dirty="0" smtClean="0"/>
              <a:t>5</a:t>
            </a:r>
            <a:endParaRPr lang="es-MX" sz="50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33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0000" dirty="0" smtClean="0"/>
              <a:t>4</a:t>
            </a:r>
            <a:endParaRPr lang="es-MX" sz="50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629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0000" dirty="0" smtClean="0"/>
              <a:t>3</a:t>
            </a:r>
            <a:endParaRPr lang="es-MX" sz="50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295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0000" dirty="0"/>
              <a:t>2</a:t>
            </a:r>
            <a:endParaRPr lang="es-MX" sz="50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63122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0000" dirty="0" smtClean="0"/>
              <a:t>1</a:t>
            </a:r>
            <a:endParaRPr lang="es-MX" sz="50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18101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1" b="89853" l="0" r="100000">
                        <a14:foregroundMark x1="50417" y1="19830" x2="56944" y2="40821"/>
                        <a14:foregroundMark x1="33056" y1="36793" x2="14444" y2="56545"/>
                        <a14:foregroundMark x1="63194" y1="33308" x2="62917" y2="28505"/>
                        <a14:foregroundMark x1="69444" y1="46088" x2="88056" y2="49884"/>
                        <a14:backgroundMark x1="40694" y1="31913" x2="42639" y2="23238"/>
                        <a14:backgroundMark x1="42083" y1="23005" x2="52361" y2="18203"/>
                        <a14:backgroundMark x1="17639" y1="41208" x2="39583" y2="31913"/>
                        <a14:backgroundMark x1="65000" y1="34779" x2="88611" y2="44074"/>
                        <a14:backgroundMark x1="64861" y1="34779" x2="66944" y2="29125"/>
                        <a14:backgroundMark x1="11389" y1="51743" x2="15139" y2="44617"/>
                        <a14:backgroundMark x1="51528" y1="18978" x2="61250" y2="19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216" y="-369257"/>
            <a:ext cx="278458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9" b="99666" l="9800" r="89978">
                        <a14:backgroundMark x1="49443" y1="10702" x2="53675" y2="46488"/>
                        <a14:backgroundMark x1="53898" y1="49164" x2="45212" y2="52508"/>
                        <a14:backgroundMark x1="44543" y1="53512" x2="46548" y2="67559"/>
                        <a14:backgroundMark x1="46325" y1="69231" x2="51002" y2="75920"/>
                        <a14:backgroundMark x1="51002" y1="75920" x2="56570" y2="67559"/>
                        <a14:backgroundMark x1="56125" y1="68896" x2="60134" y2="76254"/>
                        <a14:backgroundMark x1="62584" y1="76589" x2="61470" y2="77258"/>
                        <a14:backgroundMark x1="55011" y1="95318" x2="80178" y2="97659"/>
                        <a14:backgroundMark x1="58797" y1="95652" x2="88641" y2="87625"/>
                        <a14:backgroundMark x1="58352" y1="94649" x2="62584" y2="77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91" y="158165"/>
            <a:ext cx="4824536" cy="602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341" r="100000">
                        <a14:foregroundMark x1="10913" y1="79333" x2="18708" y2="69778"/>
                        <a14:foregroundMark x1="21158" y1="80667" x2="27171" y2="79333"/>
                        <a14:foregroundMark x1="51002" y1="18000" x2="42984" y2="32889"/>
                        <a14:foregroundMark x1="71715" y1="50667" x2="77060" y2="70000"/>
                        <a14:foregroundMark x1="68151" y1="49111" x2="68820" y2="51333"/>
                        <a14:foregroundMark x1="71047" y1="46889" x2="72160" y2="51333"/>
                        <a14:foregroundMark x1="65924" y1="53111" x2="69488" y2="53111"/>
                        <a14:foregroundMark x1="79510" y1="74667" x2="80401" y2="84444"/>
                        <a14:backgroundMark x1="70156" y1="1778" x2="94209" y2="29333"/>
                        <a14:backgroundMark x1="61470" y1="3111" x2="95100" y2="42000"/>
                        <a14:backgroundMark x1="56793" y1="2889" x2="89532" y2="56444"/>
                        <a14:backgroundMark x1="71715" y1="34444" x2="99555" y2="67778"/>
                        <a14:backgroundMark x1="77506" y1="41333" x2="98441" y2="78667"/>
                        <a14:backgroundMark x1="78174" y1="42000" x2="91759" y2="88222"/>
                        <a14:backgroundMark x1="43207" y1="1556" x2="9800" y2="28222"/>
                        <a14:backgroundMark x1="10245" y1="75556" x2="26058" y2="18667"/>
                        <a14:backgroundMark x1="6013" y1="92667" x2="27394" y2="99333"/>
                        <a14:backgroundMark x1="33630" y1="62222" x2="30290" y2="68000"/>
                        <a14:backgroundMark x1="34298" y1="56222" x2="31626" y2="59778"/>
                        <a14:backgroundMark x1="62806" y1="52000" x2="71715" y2="90667"/>
                        <a14:backgroundMark x1="18263" y1="55778" x2="25390" y2="47778"/>
                        <a14:backgroundMark x1="28062" y1="42000" x2="23163" y2="66667"/>
                        <a14:backgroundMark x1="34076" y1="51333" x2="17372" y2="81111"/>
                        <a14:backgroundMark x1="17595" y1="77556" x2="14477" y2="84667"/>
                        <a14:backgroundMark x1="9577" y1="93556" x2="18263" y2="73111"/>
                        <a14:backgroundMark x1="15590" y1="88222" x2="32517" y2="81111"/>
                        <a14:backgroundMark x1="28062" y1="72444" x2="27394" y2="88667"/>
                        <a14:backgroundMark x1="25835" y1="78667" x2="23831" y2="82889"/>
                        <a14:backgroundMark x1="18931" y1="68889" x2="10913" y2="80889"/>
                        <a14:backgroundMark x1="16036" y1="74444" x2="26281" y2="79556"/>
                        <a14:backgroundMark x1="38085" y1="73111" x2="38085" y2="73111"/>
                        <a14:backgroundMark x1="32294" y1="72667" x2="18040" y2="80889"/>
                        <a14:backgroundMark x1="20267" y1="69778" x2="21604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22050"/>
            <a:ext cx="42767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273" y1="32240" x2="13455" y2="24590"/>
                        <a14:foregroundMark x1="13455" y1="24590" x2="21818" y2="8197"/>
                        <a14:foregroundMark x1="21818" y1="10929" x2="24364" y2="24044"/>
                        <a14:foregroundMark x1="25455" y1="25683" x2="22545" y2="33880"/>
                        <a14:foregroundMark x1="81091" y1="29508" x2="78909" y2="22404"/>
                        <a14:backgroundMark x1="90182" y1="49180" x2="90182" y2="48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1678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56" b="100000" l="22780" r="77992">
                        <a14:foregroundMark x1="44788" y1="28866" x2="43243" y2="11340"/>
                        <a14:foregroundMark x1="43629" y1="11856" x2="56371" y2="10825"/>
                        <a14:foregroundMark x1="57529" y1="12371" x2="55598" y2="28866"/>
                        <a14:foregroundMark x1="37838" y1="47423" x2="37838" y2="47423"/>
                        <a14:foregroundMark x1="61776" y1="67010" x2="61776" y2="67010"/>
                        <a14:foregroundMark x1="35521" y1="65464" x2="35521" y2="65464"/>
                        <a14:foregroundMark x1="30502" y1="92784" x2="30502" y2="92784"/>
                        <a14:foregroundMark x1="28958" y1="92784" x2="28958" y2="92784"/>
                        <a14:foregroundMark x1="28958" y1="91237" x2="28958" y2="91237"/>
                        <a14:foregroundMark x1="29344" y1="89175" x2="29344" y2="89175"/>
                        <a14:foregroundMark x1="29730" y1="87629" x2="29730" y2="87629"/>
                        <a14:foregroundMark x1="29730" y1="85052" x2="29730" y2="85052"/>
                        <a14:foregroundMark x1="30888" y1="83505" x2="30888" y2="83505"/>
                        <a14:foregroundMark x1="31274" y1="82474" x2="31274" y2="82474"/>
                        <a14:foregroundMark x1="32046" y1="80928" x2="33205" y2="80928"/>
                        <a14:foregroundMark x1="33977" y1="79381" x2="33977" y2="79381"/>
                        <a14:foregroundMark x1="34363" y1="77320" x2="34363" y2="77320"/>
                        <a14:foregroundMark x1="36293" y1="76289" x2="36293" y2="76289"/>
                        <a14:backgroundMark x1="55598" y1="28866" x2="63707" y2="18041"/>
                        <a14:backgroundMark x1="43243" y1="29897" x2="42857" y2="11340"/>
                        <a14:backgroundMark x1="42471" y1="14948" x2="47490" y2="10309"/>
                        <a14:backgroundMark x1="44402" y1="11340" x2="44402" y2="11340"/>
                        <a14:backgroundMark x1="42471" y1="12371" x2="42471" y2="12371"/>
                        <a14:backgroundMark x1="42471" y1="12371" x2="42471" y2="12371"/>
                        <a14:backgroundMark x1="42857" y1="12371" x2="42857" y2="12371"/>
                        <a14:backgroundMark x1="44402" y1="12371" x2="44402" y2="12371"/>
                        <a14:backgroundMark x1="44402" y1="12371" x2="44402" y2="12371"/>
                        <a14:backgroundMark x1="44402" y1="12371" x2="44402" y2="12371"/>
                        <a14:backgroundMark x1="44402" y1="12371" x2="44402" y2="12371"/>
                        <a14:backgroundMark x1="44402" y1="12371" x2="44402" y2="12371"/>
                        <a14:backgroundMark x1="44402" y1="12371" x2="44402" y2="12371"/>
                        <a14:backgroundMark x1="47104" y1="11340" x2="47104" y2="11340"/>
                        <a14:backgroundMark x1="47104" y1="11340" x2="47104" y2="11340"/>
                        <a14:backgroundMark x1="43243" y1="14433" x2="43243" y2="14433"/>
                        <a14:backgroundMark x1="40927" y1="11856" x2="40927" y2="11856"/>
                        <a14:backgroundMark x1="40927" y1="11856" x2="40927" y2="11856"/>
                        <a14:backgroundMark x1="41699" y1="11340" x2="41699" y2="11340"/>
                        <a14:backgroundMark x1="42471" y1="10825" x2="42471" y2="10825"/>
                        <a14:backgroundMark x1="41699" y1="12887" x2="41699" y2="12887"/>
                        <a14:backgroundMark x1="41699" y1="12887" x2="41699" y2="12887"/>
                        <a14:backgroundMark x1="42085" y1="12887" x2="42085" y2="12887"/>
                        <a14:backgroundMark x1="44015" y1="12887" x2="44015" y2="12887"/>
                        <a14:backgroundMark x1="44015" y1="12887" x2="44015" y2="12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584176" cy="135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4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8402 L -0.18889 0.6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5" b="100000" l="0" r="50439">
                        <a14:backgroundMark x1="8333" y1="47511" x2="8333" y2="47511"/>
                        <a14:backgroundMark x1="8333" y1="47511" x2="8333" y2="47511"/>
                        <a14:backgroundMark x1="7895" y1="47511" x2="2193" y2="31674"/>
                        <a14:backgroundMark x1="2193" y1="56561" x2="2193" y2="56561"/>
                        <a14:backgroundMark x1="1754" y1="56109" x2="9649" y2="52489"/>
                        <a14:backgroundMark x1="44737" y1="28959" x2="44737" y2="28959"/>
                        <a14:backgroundMark x1="46491" y1="29864" x2="41667" y2="51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97" r="50000"/>
          <a:stretch/>
        </p:blipFill>
        <p:spPr bwMode="auto">
          <a:xfrm>
            <a:off x="1691680" y="871913"/>
            <a:ext cx="2916324" cy="589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9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</Words>
  <Application>Microsoft Office PowerPoint</Application>
  <PresentationFormat>Presentación en pantalla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5</vt:lpstr>
      <vt:lpstr>4</vt:lpstr>
      <vt:lpstr>3</vt:lpstr>
      <vt:lpstr>2</vt:lpstr>
      <vt:lpstr>1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User</dc:creator>
  <cp:lastModifiedBy>User</cp:lastModifiedBy>
  <cp:revision>7</cp:revision>
  <dcterms:created xsi:type="dcterms:W3CDTF">2023-02-11T03:21:55Z</dcterms:created>
  <dcterms:modified xsi:type="dcterms:W3CDTF">2023-02-11T04:33:27Z</dcterms:modified>
</cp:coreProperties>
</file>