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4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24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50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104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50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09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19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48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21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21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10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7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3E58-4898-4DE5-8DA1-7F41BA997BFE}" type="datetimeFigureOut">
              <a:rPr lang="es-MX" smtClean="0"/>
              <a:t>14/02/2023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5FD2-52D5-42EF-A192-7FD5E84BC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40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14592" cy="3098775"/>
          </a:xfrm>
        </p:spPr>
        <p:txBody>
          <a:bodyPr>
            <a:noAutofit/>
          </a:bodyPr>
          <a:lstStyle/>
          <a:p>
            <a:r>
              <a:rPr lang="es-MX" sz="50000" dirty="0" smtClean="0"/>
              <a:t>5</a:t>
            </a:r>
            <a:endParaRPr lang="es-MX" sz="50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8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677" b="100000" l="5455" r="94091">
                        <a14:foregroundMark x1="15909" y1="17904" x2="15909" y2="17904"/>
                        <a14:foregroundMark x1="81364" y1="95633" x2="81364" y2="95633"/>
                        <a14:foregroundMark x1="84091" y1="62009" x2="84091" y2="62009"/>
                        <a14:backgroundMark x1="38182" y1="40175" x2="38182" y2="40175"/>
                        <a14:backgroundMark x1="37727" y1="32314" x2="37727" y2="32314"/>
                        <a14:backgroundMark x1="31364" y1="54148" x2="31364" y2="54148"/>
                        <a14:backgroundMark x1="17273" y1="65066" x2="17273" y2="65066"/>
                        <a14:backgroundMark x1="10909" y1="73362" x2="10909" y2="73362"/>
                        <a14:backgroundMark x1="73636" y1="50655" x2="73636" y2="50655"/>
                        <a14:backgroundMark x1="75455" y1="47162" x2="75455" y2="47162"/>
                        <a14:backgroundMark x1="77727" y1="49782" x2="77727" y2="49782"/>
                        <a14:backgroundMark x1="56364" y1="79476" x2="56364" y2="79476"/>
                        <a14:backgroundMark x1="40000" y1="73362" x2="40000" y2="73362"/>
                        <a14:backgroundMark x1="17727" y1="34934" x2="17727" y2="34934"/>
                        <a14:backgroundMark x1="16818" y1="25328" x2="16818" y2="25328"/>
                        <a14:backgroundMark x1="55455" y1="79913" x2="55455" y2="79913"/>
                        <a14:backgroundMark x1="57273" y1="76419" x2="57273" y2="76419"/>
                        <a14:backgroundMark x1="57273" y1="76419" x2="57273" y2="76419"/>
                        <a14:backgroundMark x1="37273" y1="73362" x2="37273" y2="73362"/>
                        <a14:backgroundMark x1="58182" y1="89520" x2="58182" y2="89520"/>
                        <a14:backgroundMark x1="60000" y1="81659" x2="60000" y2="816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278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1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5" b="89881" l="10000" r="90000">
                        <a14:foregroundMark x1="56667" y1="73214" x2="56667" y2="73214"/>
                        <a14:foregroundMark x1="54333" y1="5357" x2="54333" y2="5357"/>
                        <a14:foregroundMark x1="53000" y1="60714" x2="53000" y2="61905"/>
                        <a14:foregroundMark x1="58333" y1="57143" x2="58333" y2="57143"/>
                        <a14:foregroundMark x1="56667" y1="80357" x2="56667" y2="80357"/>
                        <a14:foregroundMark x1="51333" y1="82738" x2="51333" y2="82738"/>
                        <a14:foregroundMark x1="55000" y1="84524" x2="55000" y2="84524"/>
                        <a14:foregroundMark x1="51667" y1="85119" x2="51667" y2="85119"/>
                        <a14:foregroundMark x1="48000" y1="82143" x2="48000" y2="82143"/>
                        <a14:foregroundMark x1="49000" y1="77381" x2="49333" y2="77976"/>
                        <a14:foregroundMark x1="53333" y1="81548" x2="54000" y2="82143"/>
                        <a14:foregroundMark x1="55333" y1="83333" x2="55333" y2="83333"/>
                        <a14:foregroundMark x1="58000" y1="83929" x2="58333" y2="82143"/>
                        <a14:foregroundMark x1="59667" y1="78571" x2="59667" y2="78571"/>
                        <a14:backgroundMark x1="36333" y1="39286" x2="36333" y2="39286"/>
                        <a14:backgroundMark x1="37000" y1="48214" x2="37333" y2="50595"/>
                        <a14:backgroundMark x1="39000" y1="67262" x2="39000" y2="67262"/>
                        <a14:backgroundMark x1="59000" y1="50595" x2="59000" y2="50595"/>
                        <a14:backgroundMark x1="71333" y1="6548" x2="71333" y2="7738"/>
                        <a14:backgroundMark x1="56667" y1="2381" x2="56667" y2="2381"/>
                        <a14:backgroundMark x1="53667" y1="2381" x2="53667" y2="2381"/>
                        <a14:backgroundMark x1="51667" y1="68452" x2="51667" y2="68452"/>
                        <a14:backgroundMark x1="56667" y1="66071" x2="56667" y2="66071"/>
                        <a14:backgroundMark x1="59333" y1="55357" x2="59333" y2="55357"/>
                        <a14:backgroundMark x1="52333" y1="63095" x2="52333" y2="63095"/>
                        <a14:backgroundMark x1="55000" y1="63095" x2="55000" y2="63095"/>
                        <a14:backgroundMark x1="51667" y1="61310" x2="51667" y2="613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9144000" cy="691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14592" cy="3098775"/>
          </a:xfrm>
        </p:spPr>
        <p:txBody>
          <a:bodyPr>
            <a:noAutofit/>
          </a:bodyPr>
          <a:lstStyle/>
          <a:p>
            <a:r>
              <a:rPr lang="es-MX" sz="50000" dirty="0" smtClean="0"/>
              <a:t>4</a:t>
            </a:r>
            <a:endParaRPr lang="es-MX" sz="50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40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14592" cy="3098775"/>
          </a:xfrm>
        </p:spPr>
        <p:txBody>
          <a:bodyPr>
            <a:noAutofit/>
          </a:bodyPr>
          <a:lstStyle/>
          <a:p>
            <a:r>
              <a:rPr lang="es-MX" sz="50000" dirty="0"/>
              <a:t>3</a:t>
            </a:r>
            <a:endParaRPr lang="es-MX" sz="50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8511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14592" cy="3098775"/>
          </a:xfrm>
        </p:spPr>
        <p:txBody>
          <a:bodyPr>
            <a:noAutofit/>
          </a:bodyPr>
          <a:lstStyle/>
          <a:p>
            <a:r>
              <a:rPr lang="es-MX" sz="50000" dirty="0" smtClean="0"/>
              <a:t>2</a:t>
            </a:r>
            <a:endParaRPr lang="es-MX" sz="50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30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14592" cy="3098775"/>
          </a:xfrm>
        </p:spPr>
        <p:txBody>
          <a:bodyPr>
            <a:noAutofit/>
          </a:bodyPr>
          <a:lstStyle/>
          <a:p>
            <a:r>
              <a:rPr lang="es-MX" sz="50000" dirty="0"/>
              <a:t>1</a:t>
            </a:r>
            <a:endParaRPr lang="es-MX" sz="50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4711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214" l="52843" r="100000">
                        <a14:foregroundMark x1="57525" y1="70833" x2="57525" y2="70833"/>
                        <a14:foregroundMark x1="57525" y1="70833" x2="57525" y2="70833"/>
                        <a14:foregroundMark x1="59532" y1="68452" x2="59532" y2="68452"/>
                        <a14:foregroundMark x1="60201" y1="67857" x2="60201" y2="67857"/>
                        <a14:foregroundMark x1="61204" y1="67262" x2="61204" y2="67262"/>
                        <a14:foregroundMark x1="61538" y1="67262" x2="61538" y2="67262"/>
                        <a14:foregroundMark x1="62207" y1="69643" x2="62207" y2="69643"/>
                        <a14:foregroundMark x1="62207" y1="70238" x2="62207" y2="70238"/>
                        <a14:foregroundMark x1="62207" y1="70238" x2="62207" y2="70238"/>
                        <a14:foregroundMark x1="62207" y1="72024" x2="62207" y2="72619"/>
                        <a14:foregroundMark x1="62207" y1="75000" x2="62207" y2="76190"/>
                        <a14:foregroundMark x1="62207" y1="76190" x2="62207" y2="76190"/>
                        <a14:foregroundMark x1="62207" y1="76786" x2="62207" y2="76786"/>
                        <a14:foregroundMark x1="62207" y1="79167" x2="62207" y2="80357"/>
                        <a14:foregroundMark x1="61873" y1="80952" x2="61873" y2="80952"/>
                        <a14:foregroundMark x1="62542" y1="81548" x2="62876" y2="82143"/>
                        <a14:foregroundMark x1="62876" y1="84524" x2="61204" y2="85119"/>
                        <a14:foregroundMark x1="56187" y1="83333" x2="56187" y2="83333"/>
                        <a14:foregroundMark x1="56187" y1="83333" x2="56187" y2="83333"/>
                        <a14:foregroundMark x1="56522" y1="82738" x2="56522" y2="82738"/>
                        <a14:foregroundMark x1="60535" y1="62500" x2="60535" y2="62500"/>
                        <a14:foregroundMark x1="59532" y1="60714" x2="59532" y2="60714"/>
                        <a14:foregroundMark x1="59532" y1="60714" x2="59197" y2="58929"/>
                        <a14:foregroundMark x1="58528" y1="55952" x2="58528" y2="55952"/>
                        <a14:foregroundMark x1="58194" y1="54167" x2="58194" y2="53571"/>
                        <a14:foregroundMark x1="58194" y1="51190" x2="58194" y2="50000"/>
                        <a14:foregroundMark x1="58194" y1="47024" x2="58194" y2="45238"/>
                        <a14:foregroundMark x1="58194" y1="43452" x2="58194" y2="42857"/>
                        <a14:foregroundMark x1="58194" y1="40476" x2="58194" y2="39881"/>
                        <a14:foregroundMark x1="58194" y1="38095" x2="58194" y2="36905"/>
                        <a14:foregroundMark x1="56856" y1="30357" x2="56856" y2="30357"/>
                        <a14:foregroundMark x1="56856" y1="30357" x2="56856" y2="30357"/>
                        <a14:foregroundMark x1="56856" y1="30357" x2="56856" y2="30357"/>
                        <a14:foregroundMark x1="95318" y1="92857" x2="95318" y2="92857"/>
                        <a14:foregroundMark x1="95318" y1="92857" x2="95318" y2="89881"/>
                        <a14:foregroundMark x1="93645" y1="79762" x2="93645" y2="79762"/>
                        <a14:foregroundMark x1="93645" y1="78571" x2="93645" y2="78571"/>
                        <a14:foregroundMark x1="55853" y1="4167" x2="55853" y2="4167"/>
                        <a14:foregroundMark x1="55853" y1="4167" x2="55853" y2="4167"/>
                        <a14:foregroundMark x1="54181" y1="5357" x2="54181" y2="5357"/>
                        <a14:foregroundMark x1="54181" y1="5357" x2="54181" y2="5357"/>
                        <a14:foregroundMark x1="54181" y1="5357" x2="54181" y2="5357"/>
                        <a14:foregroundMark x1="56187" y1="14881" x2="56187" y2="14881"/>
                        <a14:foregroundMark x1="56187" y1="14881" x2="56187" y2="14881"/>
                        <a14:foregroundMark x1="55853" y1="16071" x2="55853" y2="16071"/>
                        <a14:foregroundMark x1="55853" y1="16667" x2="54849" y2="18452"/>
                        <a14:foregroundMark x1="54849" y1="19048" x2="54849" y2="20238"/>
                        <a14:foregroundMark x1="54181" y1="21429" x2="54181" y2="21429"/>
                        <a14:foregroundMark x1="54181" y1="21429" x2="54181" y2="21429"/>
                        <a14:foregroundMark x1="54181" y1="23810" x2="54181" y2="26190"/>
                        <a14:foregroundMark x1="54181" y1="26190" x2="54181" y2="26190"/>
                        <a14:foregroundMark x1="54181" y1="27381" x2="54181" y2="27976"/>
                        <a14:foregroundMark x1="53177" y1="31548" x2="53512" y2="32738"/>
                        <a14:foregroundMark x1="54849" y1="39286" x2="54849" y2="39286"/>
                        <a14:foregroundMark x1="54849" y1="39881" x2="54849" y2="39881"/>
                        <a14:foregroundMark x1="54849" y1="41071" x2="54849" y2="41071"/>
                        <a14:foregroundMark x1="54849" y1="44048" x2="54849" y2="45238"/>
                        <a14:foregroundMark x1="54849" y1="45238" x2="54849" y2="45238"/>
                        <a14:foregroundMark x1="54849" y1="46429" x2="54515" y2="47024"/>
                        <a14:foregroundMark x1="53846" y1="55952" x2="53846" y2="56548"/>
                        <a14:foregroundMark x1="53846" y1="56548" x2="53846" y2="56548"/>
                        <a14:foregroundMark x1="53846" y1="11905" x2="53846" y2="11905"/>
                        <a14:foregroundMark x1="53846" y1="12500" x2="53846" y2="12500"/>
                        <a14:foregroundMark x1="53512" y1="8333" x2="53512" y2="8333"/>
                        <a14:foregroundMark x1="53512" y1="8333" x2="53512" y2="8333"/>
                        <a14:foregroundMark x1="53846" y1="16667" x2="53846" y2="1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0808" y="-9939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4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3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5667" r="97000">
                        <a14:foregroundMark x1="63333" y1="66071" x2="63333" y2="66071"/>
                        <a14:foregroundMark x1="63000" y1="64881" x2="63000" y2="64881"/>
                        <a14:foregroundMark x1="62667" y1="62500" x2="62667" y2="62500"/>
                        <a14:foregroundMark x1="62667" y1="62500" x2="62667" y2="62500"/>
                        <a14:foregroundMark x1="61333" y1="60714" x2="61333" y2="60714"/>
                        <a14:foregroundMark x1="61333" y1="60714" x2="61333" y2="60714"/>
                        <a14:foregroundMark x1="64667" y1="54762" x2="65667" y2="52381"/>
                        <a14:foregroundMark x1="65667" y1="51190" x2="66667" y2="46429"/>
                        <a14:foregroundMark x1="70000" y1="38690" x2="72000" y2="29762"/>
                        <a14:foregroundMark x1="72333" y1="26190" x2="72667" y2="23214"/>
                        <a14:foregroundMark x1="72667" y1="20238" x2="72667" y2="17262"/>
                        <a14:foregroundMark x1="72667" y1="14881" x2="72667" y2="14881"/>
                        <a14:foregroundMark x1="70333" y1="5952" x2="70333" y2="5952"/>
                        <a14:foregroundMark x1="72667" y1="39286" x2="72667" y2="39286"/>
                        <a14:foregroundMark x1="72667" y1="39881" x2="72667" y2="39881"/>
                        <a14:foregroundMark x1="72667" y1="39881" x2="72667" y2="44048"/>
                        <a14:foregroundMark x1="72667" y1="44048" x2="72667" y2="44643"/>
                        <a14:foregroundMark x1="72667" y1="48214" x2="72667" y2="51190"/>
                        <a14:foregroundMark x1="72667" y1="51190" x2="72667" y2="51190"/>
                        <a14:foregroundMark x1="74333" y1="46429" x2="74333" y2="46429"/>
                        <a14:foregroundMark x1="74333" y1="44048" x2="74333" y2="44048"/>
                        <a14:foregroundMark x1="74333" y1="43452" x2="74667" y2="44048"/>
                        <a14:foregroundMark x1="75333" y1="45238" x2="75667" y2="45833"/>
                        <a14:foregroundMark x1="76000" y1="49405" x2="76333" y2="50595"/>
                        <a14:foregroundMark x1="76667" y1="52381" x2="76667" y2="53571"/>
                        <a14:foregroundMark x1="77000" y1="54167" x2="77333" y2="55357"/>
                        <a14:foregroundMark x1="78000" y1="48214" x2="78000" y2="48214"/>
                        <a14:foregroundMark x1="78333" y1="54167" x2="78333" y2="54167"/>
                        <a14:foregroundMark x1="78667" y1="51786" x2="79000" y2="50000"/>
                        <a14:foregroundMark x1="79667" y1="47619" x2="78667" y2="53571"/>
                        <a14:foregroundMark x1="78333" y1="54167" x2="78333" y2="54167"/>
                        <a14:foregroundMark x1="78333" y1="54762" x2="78333" y2="57738"/>
                        <a14:foregroundMark x1="78667" y1="57738" x2="78667" y2="58333"/>
                        <a14:foregroundMark x1="79000" y1="58333" x2="79000" y2="59524"/>
                        <a14:foregroundMark x1="79000" y1="59524" x2="79000" y2="61310"/>
                        <a14:foregroundMark x1="79000" y1="61905" x2="79000" y2="61905"/>
                        <a14:foregroundMark x1="78667" y1="61905" x2="78333" y2="63690"/>
                        <a14:foregroundMark x1="78000" y1="64881" x2="77667" y2="67857"/>
                        <a14:foregroundMark x1="77667" y1="67857" x2="77667" y2="68452"/>
                        <a14:foregroundMark x1="77667" y1="68452" x2="77667" y2="68452"/>
                        <a14:foregroundMark x1="77667" y1="68452" x2="77667" y2="68452"/>
                        <a14:foregroundMark x1="76667" y1="68452" x2="75667" y2="69048"/>
                        <a14:foregroundMark x1="74667" y1="69048" x2="74667" y2="69048"/>
                        <a14:foregroundMark x1="73667" y1="69643" x2="73000" y2="70238"/>
                        <a14:foregroundMark x1="72000" y1="70238" x2="71000" y2="70833"/>
                        <a14:foregroundMark x1="70333" y1="70833" x2="69000" y2="70833"/>
                        <a14:foregroundMark x1="65667" y1="70238" x2="65667" y2="70238"/>
                        <a14:foregroundMark x1="74667" y1="98214" x2="74667" y2="98214"/>
                        <a14:foregroundMark x1="74667" y1="98214" x2="75667" y2="96429"/>
                        <a14:foregroundMark x1="76333" y1="95833" x2="76333" y2="95833"/>
                        <a14:foregroundMark x1="76333" y1="96429" x2="77333" y2="96429"/>
                        <a14:foregroundMark x1="77667" y1="95833" x2="78333" y2="96429"/>
                        <a14:foregroundMark x1="79000" y1="96429" x2="79333" y2="97024"/>
                        <a14:foregroundMark x1="79667" y1="97024" x2="79667" y2="97619"/>
                        <a14:foregroundMark x1="79667" y1="97024" x2="79667" y2="97024"/>
                        <a14:foregroundMark x1="80333" y1="97024" x2="80333" y2="97024"/>
                        <a14:foregroundMark x1="81000" y1="96429" x2="81000" y2="96429"/>
                        <a14:foregroundMark x1="81333" y1="95833" x2="81667" y2="95238"/>
                        <a14:foregroundMark x1="81667" y1="94643" x2="81667" y2="94643"/>
                        <a14:foregroundMark x1="82000" y1="94048" x2="82000" y2="94048"/>
                        <a14:foregroundMark x1="82000" y1="93452" x2="82000" y2="93452"/>
                        <a14:foregroundMark x1="82333" y1="92262" x2="82333" y2="92262"/>
                        <a14:foregroundMark x1="82333" y1="91071" x2="82333" y2="91071"/>
                        <a14:foregroundMark x1="82667" y1="89881" x2="82667" y2="89286"/>
                        <a14:foregroundMark x1="83000" y1="88690" x2="83000" y2="88690"/>
                        <a14:foregroundMark x1="83000" y1="88095" x2="83333" y2="87500"/>
                        <a14:foregroundMark x1="83333" y1="87500" x2="83333" y2="87500"/>
                        <a14:foregroundMark x1="83333" y1="86905" x2="83333" y2="86905"/>
                        <a14:foregroundMark x1="83333" y1="85714" x2="83667" y2="84524"/>
                        <a14:foregroundMark x1="83667" y1="82738" x2="83667" y2="82738"/>
                        <a14:foregroundMark x1="83667" y1="82738" x2="83667" y2="82738"/>
                        <a14:foregroundMark x1="83667" y1="82143" x2="83667" y2="82143"/>
                        <a14:foregroundMark x1="83667" y1="79762" x2="83667" y2="79762"/>
                        <a14:foregroundMark x1="83667" y1="79167" x2="83667" y2="79167"/>
                        <a14:foregroundMark x1="83667" y1="77976" x2="83667" y2="77976"/>
                        <a14:foregroundMark x1="83667" y1="77381" x2="83667" y2="77381"/>
                        <a14:foregroundMark x1="83333" y1="75595" x2="83333" y2="75000"/>
                        <a14:foregroundMark x1="83333" y1="73810" x2="83333" y2="73810"/>
                        <a14:foregroundMark x1="83333" y1="72619" x2="83333" y2="70833"/>
                        <a14:foregroundMark x1="83333" y1="70238" x2="83333" y2="70238"/>
                        <a14:foregroundMark x1="83333" y1="70238" x2="83333" y2="69048"/>
                        <a14:foregroundMark x1="83333" y1="67857" x2="83333" y2="67857"/>
                        <a14:foregroundMark x1="83333" y1="66667" x2="83333" y2="66667"/>
                        <a14:foregroundMark x1="83667" y1="66071" x2="83667" y2="65476"/>
                        <a14:foregroundMark x1="83667" y1="63690" x2="83667" y2="63690"/>
                        <a14:foregroundMark x1="83667" y1="61905" x2="83667" y2="61905"/>
                        <a14:foregroundMark x1="83667" y1="61310" x2="83667" y2="61310"/>
                        <a14:foregroundMark x1="84000" y1="60714" x2="84000" y2="60714"/>
                        <a14:foregroundMark x1="84333" y1="59524" x2="84333" y2="58929"/>
                        <a14:foregroundMark x1="84333" y1="56548" x2="84333" y2="56548"/>
                        <a14:foregroundMark x1="84333" y1="56548" x2="84333" y2="56548"/>
                        <a14:foregroundMark x1="84333" y1="55357" x2="84333" y2="55357"/>
                        <a14:foregroundMark x1="89000" y1="63095" x2="89000" y2="63095"/>
                        <a14:foregroundMark x1="88667" y1="58929" x2="88667" y2="58929"/>
                        <a14:foregroundMark x1="87667" y1="55357" x2="87667" y2="55357"/>
                        <a14:foregroundMark x1="88667" y1="46429" x2="88667" y2="46429"/>
                        <a14:foregroundMark x1="82333" y1="32738" x2="82333" y2="32738"/>
                        <a14:foregroundMark x1="82667" y1="31548" x2="82667" y2="31548"/>
                        <a14:foregroundMark x1="81000" y1="26190" x2="81000" y2="26190"/>
                        <a14:foregroundMark x1="80333" y1="23214" x2="80333" y2="23214"/>
                        <a14:foregroundMark x1="81667" y1="20238" x2="81667" y2="20238"/>
                        <a14:foregroundMark x1="82667" y1="18452" x2="82667" y2="18452"/>
                        <a14:foregroundMark x1="87333" y1="29762" x2="88000" y2="30357"/>
                        <a14:foregroundMark x1="89000" y1="30357" x2="90333" y2="30357"/>
                        <a14:foregroundMark x1="91000" y1="29762" x2="91000" y2="29762"/>
                        <a14:backgroundMark x1="28000" y1="73214" x2="28000" y2="73214"/>
                        <a14:backgroundMark x1="29333" y1="74405" x2="29333" y2="74405"/>
                        <a14:backgroundMark x1="31333" y1="70833" x2="31333" y2="70833"/>
                        <a14:backgroundMark x1="32000" y1="66667" x2="32000" y2="66667"/>
                        <a14:backgroundMark x1="33667" y1="72024" x2="33667" y2="72024"/>
                        <a14:backgroundMark x1="35000" y1="73810" x2="35000" y2="73810"/>
                        <a14:backgroundMark x1="35667" y1="72024" x2="35667" y2="72024"/>
                        <a14:backgroundMark x1="36333" y1="76190" x2="36333" y2="76190"/>
                        <a14:backgroundMark x1="35667" y1="78571" x2="35667" y2="78571"/>
                        <a14:backgroundMark x1="36333" y1="75000" x2="36333" y2="75000"/>
                        <a14:backgroundMark x1="37000" y1="72619" x2="37000" y2="72619"/>
                        <a14:backgroundMark x1="35667" y1="94048" x2="35667" y2="94048"/>
                        <a14:backgroundMark x1="36667" y1="95238" x2="37333" y2="95238"/>
                        <a14:backgroundMark x1="37333" y1="95238" x2="37333" y2="95238"/>
                        <a14:backgroundMark x1="38333" y1="94643" x2="38333" y2="94643"/>
                        <a14:backgroundMark x1="40333" y1="89286" x2="40333" y2="89881"/>
                        <a14:backgroundMark x1="41333" y1="88690" x2="41333" y2="88690"/>
                        <a14:backgroundMark x1="45333" y1="95238" x2="45333" y2="95238"/>
                        <a14:backgroundMark x1="45667" y1="93452" x2="45667" y2="93452"/>
                        <a14:backgroundMark x1="48333" y1="92262" x2="48333" y2="92262"/>
                        <a14:backgroundMark x1="49000" y1="92262" x2="49000" y2="92262"/>
                        <a14:backgroundMark x1="46000" y1="60119" x2="46000" y2="60119"/>
                        <a14:backgroundMark x1="44667" y1="57143" x2="44667" y2="57143"/>
                        <a14:backgroundMark x1="44667" y1="36905" x2="44667" y2="36905"/>
                        <a14:backgroundMark x1="79667" y1="29762" x2="79667" y2="29762"/>
                        <a14:backgroundMark x1="79333" y1="22024" x2="79333" y2="22024"/>
                        <a14:backgroundMark x1="78333" y1="25000" x2="78333" y2="25000"/>
                        <a14:backgroundMark x1="78333" y1="30952" x2="78333" y2="30952"/>
                        <a14:backgroundMark x1="80667" y1="36905" x2="80667" y2="36905"/>
                        <a14:backgroundMark x1="78667" y1="36905" x2="78667" y2="36905"/>
                        <a14:backgroundMark x1="83333" y1="44048" x2="83333" y2="44048"/>
                        <a14:backgroundMark x1="87333" y1="45833" x2="87333" y2="45833"/>
                        <a14:backgroundMark x1="90667" y1="38690" x2="90667" y2="38690"/>
                        <a14:backgroundMark x1="87333" y1="49405" x2="87333" y2="49405"/>
                        <a14:backgroundMark x1="85667" y1="55357" x2="85667" y2="55357"/>
                        <a14:backgroundMark x1="88667" y1="64286" x2="88667" y2="64286"/>
                        <a14:backgroundMark x1="92000" y1="69643" x2="92000" y2="69643"/>
                        <a14:backgroundMark x1="93333" y1="77976" x2="93333" y2="77976"/>
                        <a14:backgroundMark x1="94333" y1="84524" x2="94333" y2="845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217698" cy="683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6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9000" y1="39286" x2="28667" y2="38095"/>
                        <a14:foregroundMark x1="26667" y1="23810" x2="26667" y2="23810"/>
                        <a14:foregroundMark x1="26333" y1="21429" x2="26333" y2="20238"/>
                        <a14:foregroundMark x1="28333" y1="16667" x2="33333" y2="16071"/>
                        <a14:foregroundMark x1="49000" y1="17857" x2="54333" y2="25595"/>
                        <a14:foregroundMark x1="56333" y1="29762" x2="56667" y2="33333"/>
                        <a14:foregroundMark x1="46000" y1="44643" x2="46000" y2="44643"/>
                        <a14:foregroundMark x1="37000" y1="31548" x2="30667" y2="40476"/>
                        <a14:foregroundMark x1="29667" y1="72024" x2="29667" y2="72024"/>
                        <a14:foregroundMark x1="21667" y1="70833" x2="21667" y2="70833"/>
                        <a14:foregroundMark x1="18000" y1="62500" x2="18000" y2="61905"/>
                        <a14:foregroundMark x1="18000" y1="55357" x2="18000" y2="52976"/>
                        <a14:foregroundMark x1="18000" y1="45238" x2="18000" y2="42857"/>
                        <a14:foregroundMark x1="28333" y1="60119" x2="28333" y2="60119"/>
                        <a14:foregroundMark x1="29000" y1="76190" x2="29667" y2="77976"/>
                        <a14:foregroundMark x1="35000" y1="82143" x2="40000" y2="77381"/>
                        <a14:foregroundMark x1="43333" y1="75000" x2="50667" y2="73214"/>
                        <a14:foregroundMark x1="72000" y1="67262" x2="72000" y2="67262"/>
                        <a14:foregroundMark x1="65333" y1="55952" x2="64667" y2="55357"/>
                        <a14:foregroundMark x1="61667" y1="52976" x2="58333" y2="53571"/>
                        <a14:foregroundMark x1="50000" y1="54762" x2="50000" y2="55357"/>
                        <a14:foregroundMark x1="49000" y1="63690" x2="56000" y2="71429"/>
                        <a14:foregroundMark x1="56000" y1="67262" x2="56000" y2="67262"/>
                        <a14:foregroundMark x1="66000" y1="69643" x2="66333" y2="69048"/>
                        <a14:foregroundMark x1="75000" y1="58333" x2="76333" y2="57738"/>
                        <a14:foregroundMark x1="79667" y1="57143" x2="83333" y2="55357"/>
                        <a14:foregroundMark x1="80000" y1="66071" x2="80000" y2="67262"/>
                        <a14:foregroundMark x1="63333" y1="69643" x2="63333" y2="69643"/>
                        <a14:foregroundMark x1="66333" y1="79167" x2="67667" y2="85714"/>
                        <a14:foregroundMark x1="89667" y1="97619" x2="89667" y2="97619"/>
                        <a14:foregroundMark x1="24333" y1="83333" x2="21000" y2="82143"/>
                        <a14:foregroundMark x1="9000" y1="79762" x2="9000" y2="79762"/>
                        <a14:foregroundMark x1="5000" y1="85119" x2="4667" y2="85714"/>
                        <a14:foregroundMark x1="25333" y1="75595" x2="25333" y2="75595"/>
                        <a14:foregroundMark x1="91333" y1="97619" x2="91333" y2="97619"/>
                        <a14:foregroundMark x1="24000" y1="32738" x2="24000" y2="32738"/>
                        <a14:foregroundMark x1="21333" y1="26190" x2="21333" y2="26190"/>
                        <a14:foregroundMark x1="19667" y1="20833" x2="19667" y2="20833"/>
                        <a14:foregroundMark x1="18667" y1="14286" x2="18667" y2="14286"/>
                        <a14:foregroundMark x1="18667" y1="9524" x2="18667" y2="9524"/>
                        <a14:foregroundMark x1="18667" y1="6548" x2="18667" y2="6548"/>
                        <a14:foregroundMark x1="8333" y1="2381" x2="8333" y2="2381"/>
                        <a14:foregroundMark x1="9000" y1="10119" x2="9000" y2="10119"/>
                        <a14:foregroundMark x1="10333" y1="14881" x2="10333" y2="14881"/>
                        <a14:foregroundMark x1="10667" y1="22619" x2="10667" y2="22619"/>
                        <a14:foregroundMark x1="11333" y1="29762" x2="11333" y2="29762"/>
                        <a14:foregroundMark x1="12000" y1="35119" x2="12000" y2="35119"/>
                        <a14:foregroundMark x1="13000" y1="43452" x2="13000" y2="43452"/>
                        <a14:foregroundMark x1="14000" y1="51786" x2="14000" y2="51786"/>
                        <a14:foregroundMark x1="18333" y1="66667" x2="18333" y2="66667"/>
                        <a14:foregroundMark x1="17667" y1="69643" x2="17667" y2="69643"/>
                        <a14:foregroundMark x1="12333" y1="40476" x2="12333" y2="40476"/>
                        <a14:foregroundMark x1="14333" y1="54167" x2="14333" y2="54167"/>
                        <a14:foregroundMark x1="89000" y1="38095" x2="89000" y2="38095"/>
                        <a14:foregroundMark x1="84333" y1="30357" x2="84333" y2="30357"/>
                        <a14:foregroundMark x1="85000" y1="20833" x2="85000" y2="20833"/>
                        <a14:foregroundMark x1="88333" y1="15476" x2="88333" y2="15476"/>
                        <a14:foregroundMark x1="90000" y1="8929" x2="90000" y2="8929"/>
                        <a14:foregroundMark x1="87333" y1="26190" x2="87333" y2="26190"/>
                        <a14:foregroundMark x1="84000" y1="22619" x2="84000" y2="22619"/>
                        <a14:foregroundMark x1="7333" y1="6548" x2="7333" y2="6548"/>
                        <a14:foregroundMark x1="7333" y1="12500" x2="7333" y2="12500"/>
                        <a14:foregroundMark x1="8000" y1="20238" x2="8000" y2="20238"/>
                        <a14:foregroundMark x1="9333" y1="29167" x2="9333" y2="29167"/>
                        <a14:foregroundMark x1="9000" y1="33929" x2="9000" y2="33929"/>
                        <a14:foregroundMark x1="10000" y1="40476" x2="10000" y2="40476"/>
                        <a14:foregroundMark x1="9667" y1="39286" x2="9667" y2="39286"/>
                        <a14:foregroundMark x1="9333" y1="35119" x2="11333" y2="41667"/>
                        <a14:foregroundMark x1="16333" y1="55357" x2="16333" y2="55357"/>
                        <a14:foregroundMark x1="16000" y1="59524" x2="16000" y2="59524"/>
                        <a14:foregroundMark x1="7000" y1="78571" x2="7000" y2="78571"/>
                        <a14:foregroundMark x1="11333" y1="74405" x2="11333" y2="74405"/>
                        <a14:foregroundMark x1="85000" y1="91667" x2="85000" y2="9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2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7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</Words>
  <Application>Microsoft Office PowerPoint</Application>
  <PresentationFormat>Presentación en pantalla (4:3)</PresentationFormat>
  <Paragraphs>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5</vt:lpstr>
      <vt:lpstr>4</vt:lpstr>
      <vt:lpstr>3</vt:lpstr>
      <vt:lpstr>2</vt:lpstr>
      <vt:lpstr>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</dc:title>
  <dc:creator>COMPUTO</dc:creator>
  <cp:lastModifiedBy>COMPUTO</cp:lastModifiedBy>
  <cp:revision>7</cp:revision>
  <dcterms:created xsi:type="dcterms:W3CDTF">2023-02-14T13:20:09Z</dcterms:created>
  <dcterms:modified xsi:type="dcterms:W3CDTF">2023-02-14T15:28:54Z</dcterms:modified>
</cp:coreProperties>
</file>