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7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4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7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6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6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90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72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66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99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40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C335-36AE-479D-B5AE-480F3131B9F1}" type="datetimeFigureOut">
              <a:rPr lang="es-MX" smtClean="0"/>
              <a:t>10/02/2023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FFBF-4D39-44C2-8553-357188B92C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58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9500" dirty="0" smtClean="0"/>
              <a:t>5</a:t>
            </a:r>
            <a:endParaRPr lang="es-MX" sz="59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75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Quien es el esposo de granny? Y quien su hijo/a | Granny Amino|| HORROR  GAME Am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" b="99479" l="5176" r="74805">
                        <a14:foregroundMark x1="22949" y1="74306" x2="23340" y2="74826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340" y1="74653" x2="23340" y2="74653"/>
                        <a14:foregroundMark x1="23145" y1="74653" x2="23145" y2="74653"/>
                        <a14:foregroundMark x1="31836" y1="82986" x2="31836" y2="82986"/>
                        <a14:foregroundMark x1="31445" y1="83333" x2="25195" y2="84201"/>
                        <a14:foregroundMark x1="7617" y1="85938" x2="8105" y2="85764"/>
                        <a14:foregroundMark x1="9473" y1="76042" x2="9473" y2="76042"/>
                        <a14:foregroundMark x1="9473" y1="77257" x2="9766" y2="82118"/>
                        <a14:foregroundMark x1="10449" y1="83854" x2="10449" y2="83854"/>
                        <a14:foregroundMark x1="9961" y1="69444" x2="9961" y2="69444"/>
                        <a14:foregroundMark x1="8984" y1="64583" x2="8984" y2="64583"/>
                        <a14:foregroundMark x1="8984" y1="64583" x2="8984" y2="64583"/>
                        <a14:foregroundMark x1="42285" y1="61111" x2="42285" y2="61111"/>
                        <a14:foregroundMark x1="42773" y1="65625" x2="42773" y2="65625"/>
                        <a14:foregroundMark x1="37402" y1="62500" x2="36914" y2="62500"/>
                        <a14:foregroundMark x1="33789" y1="57986" x2="36523" y2="58681"/>
                        <a14:foregroundMark x1="47754" y1="63715" x2="47754" y2="63715"/>
                        <a14:foregroundMark x1="47559" y1="64063" x2="47559" y2="64063"/>
                        <a14:foregroundMark x1="41992" y1="66840" x2="41992" y2="66840"/>
                        <a14:foregroundMark x1="43652" y1="62500" x2="43652" y2="62500"/>
                        <a14:foregroundMark x1="45215" y1="61632" x2="45215" y2="61632"/>
                        <a14:foregroundMark x1="45996" y1="61111" x2="45996" y2="61111"/>
                        <a14:foregroundMark x1="44629" y1="70660" x2="44629" y2="70660"/>
                        <a14:foregroundMark x1="45313" y1="70660" x2="45313" y2="70660"/>
                        <a14:foregroundMark x1="47559" y1="71007" x2="47559" y2="71007"/>
                        <a14:foregroundMark x1="41602" y1="69444" x2="41602" y2="69444"/>
                        <a14:foregroundMark x1="41602" y1="69444" x2="41602" y2="69444"/>
                        <a14:foregroundMark x1="42773" y1="69097" x2="42773" y2="69097"/>
                        <a14:foregroundMark x1="42773" y1="69097" x2="42773" y2="69097"/>
                        <a14:foregroundMark x1="43848" y1="69792" x2="43848" y2="69792"/>
                        <a14:foregroundMark x1="43848" y1="69792" x2="43848" y2="69792"/>
                        <a14:foregroundMark x1="48340" y1="70660" x2="48340" y2="70660"/>
                        <a14:foregroundMark x1="57715" y1="32986" x2="57715" y2="32986"/>
                        <a14:foregroundMark x1="57715" y1="32986" x2="57715" y2="32986"/>
                        <a14:foregroundMark x1="57715" y1="32986" x2="57715" y2="32986"/>
                        <a14:foregroundMark x1="57715" y1="32986" x2="57715" y2="32986"/>
                        <a14:foregroundMark x1="61035" y1="41493" x2="60547" y2="39931"/>
                        <a14:foregroundMark x1="60449" y1="35243" x2="60449" y2="35243"/>
                        <a14:foregroundMark x1="60449" y1="35243" x2="59766" y2="35243"/>
                        <a14:foregroundMark x1="59082" y1="35417" x2="58203" y2="35764"/>
                        <a14:foregroundMark x1="58203" y1="35764" x2="58203" y2="35764"/>
                        <a14:foregroundMark x1="59570" y1="27951" x2="59570" y2="27951"/>
                        <a14:foregroundMark x1="59180" y1="36111" x2="59180" y2="36111"/>
                        <a14:foregroundMark x1="44336" y1="28819" x2="44336" y2="28819"/>
                        <a14:foregroundMark x1="44336" y1="28819" x2="44336" y2="28819"/>
                        <a14:foregroundMark x1="43457" y1="26389" x2="43457" y2="26389"/>
                        <a14:foregroundMark x1="42285" y1="23785" x2="42285" y2="23785"/>
                        <a14:foregroundMark x1="41797" y1="32813" x2="41797" y2="32813"/>
                        <a14:foregroundMark x1="40625" y1="31597" x2="40625" y2="31597"/>
                        <a14:foregroundMark x1="56641" y1="96181" x2="56641" y2="96181"/>
                        <a14:foregroundMark x1="29297" y1="25521" x2="29297" y2="25521"/>
                        <a14:foregroundMark x1="41602" y1="28819" x2="41602" y2="28819"/>
                        <a14:foregroundMark x1="40137" y1="29167" x2="40137" y2="29167"/>
                        <a14:foregroundMark x1="19824" y1="73611" x2="19824" y2="73611"/>
                        <a14:backgroundMark x1="25879" y1="53299" x2="25879" y2="53299"/>
                        <a14:backgroundMark x1="6543" y1="75174" x2="6543" y2="75174"/>
                        <a14:backgroundMark x1="21777" y1="51736" x2="21777" y2="51736"/>
                        <a14:backgroundMark x1="21680" y1="41146" x2="21680" y2="41146"/>
                        <a14:backgroundMark x1="11523" y1="70660" x2="11523" y2="70660"/>
                        <a14:backgroundMark x1="7910" y1="69097" x2="7910" y2="69097"/>
                        <a14:backgroundMark x1="24512" y1="55035" x2="24512" y2="55035"/>
                        <a14:backgroundMark x1="34180" y1="6597" x2="34180" y2="6597"/>
                        <a14:backgroundMark x1="34668" y1="4167" x2="34668" y2="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" y="1124744"/>
            <a:ext cx="9469329" cy="53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7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333" l="10000" r="93125">
                        <a14:foregroundMark x1="30938" y1="65000" x2="30938" y2="65000"/>
                        <a14:foregroundMark x1="35000" y1="61111" x2="35000" y2="61111"/>
                        <a14:foregroundMark x1="46250" y1="73333" x2="46250" y2="73333"/>
                        <a14:foregroundMark x1="53125" y1="87222" x2="53125" y2="87222"/>
                        <a14:foregroundMark x1="45625" y1="82778" x2="45625" y2="82778"/>
                        <a14:foregroundMark x1="43125" y1="81667" x2="43125" y2="81667"/>
                        <a14:foregroundMark x1="40313" y1="87778" x2="40313" y2="87778"/>
                        <a14:foregroundMark x1="35625" y1="78333" x2="35625" y2="78333"/>
                        <a14:foregroundMark x1="26875" y1="81111" x2="26875" y2="81111"/>
                        <a14:foregroundMark x1="30000" y1="86667" x2="30000" y2="86667"/>
                        <a14:foregroundMark x1="40313" y1="62222" x2="40313" y2="62222"/>
                        <a14:foregroundMark x1="42188" y1="51667" x2="42188" y2="51667"/>
                        <a14:foregroundMark x1="45000" y1="69444" x2="45000" y2="69444"/>
                        <a14:foregroundMark x1="45938" y1="58333" x2="45938" y2="58333"/>
                        <a14:foregroundMark x1="44063" y1="51111" x2="44063" y2="51111"/>
                        <a14:foregroundMark x1="35000" y1="53889" x2="35000" y2="53889"/>
                        <a14:foregroundMark x1="39375" y1="52778" x2="39375" y2="52778"/>
                        <a14:foregroundMark x1="38125" y1="65000" x2="38125" y2="65000"/>
                        <a14:foregroundMark x1="42813" y1="68333" x2="42813" y2="68333"/>
                        <a14:foregroundMark x1="50625" y1="81667" x2="50625" y2="81667"/>
                        <a14:foregroundMark x1="58750" y1="92778" x2="58750" y2="92778"/>
                        <a14:foregroundMark x1="24688" y1="94444" x2="24688" y2="94444"/>
                        <a14:backgroundMark x1="54063" y1="46111" x2="54063" y2="46111"/>
                        <a14:backgroundMark x1="68125" y1="70000" x2="68125" y2="70000"/>
                        <a14:backgroundMark x1="85313" y1="66667" x2="85313" y2="66667"/>
                        <a14:backgroundMark x1="33125" y1="31111" x2="33125" y2="31111"/>
                        <a14:backgroundMark x1="21250" y1="50000" x2="21250" y2="50000"/>
                        <a14:backgroundMark x1="21250" y1="65000" x2="2125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111863"/>
            <a:ext cx="8482030" cy="477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9500" dirty="0"/>
              <a:t>4</a:t>
            </a:r>
            <a:endParaRPr lang="es-MX" sz="59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53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9500" dirty="0" smtClean="0"/>
              <a:t>3</a:t>
            </a:r>
            <a:endParaRPr lang="es-MX" sz="59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9500" dirty="0" smtClean="0"/>
              <a:t>2</a:t>
            </a:r>
            <a:endParaRPr lang="es-MX" sz="59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51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59500" dirty="0" smtClean="0"/>
              <a:t>1</a:t>
            </a:r>
            <a:endParaRPr lang="es-MX" sz="59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64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88106" y="2828835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GRANNY</a:t>
            </a:r>
            <a:endParaRPr lang="es-E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71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ágenes de Bosque Oscuro - Descarga gratuita e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Imágenes de Bosque Oscuro - Descarga gratuita en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 descr="paisajes oscuro bosque de niebla fondo de pantalla | Foggy forest, Forest  wallpaper, Haunted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455" l="0" r="99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181750"/>
            <a:ext cx="3446685" cy="26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anny, el juego de terror más popular de los smartphones | TECNOLOGIA | EL  COMERCIO PER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2" b="94744" l="9577" r="90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252051" cy="48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805"/>
            <a:ext cx="6984776" cy="6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Presentación en pantalla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5</vt:lpstr>
      <vt:lpstr>4</vt:lpstr>
      <vt:lpstr>3</vt:lpstr>
      <vt:lpstr>2</vt:lpstr>
      <vt:lpstr>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User</dc:creator>
  <cp:lastModifiedBy>User</cp:lastModifiedBy>
  <cp:revision>6</cp:revision>
  <dcterms:created xsi:type="dcterms:W3CDTF">2023-02-10T20:21:02Z</dcterms:created>
  <dcterms:modified xsi:type="dcterms:W3CDTF">2023-02-10T21:29:43Z</dcterms:modified>
</cp:coreProperties>
</file>