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56" r:id="rId6"/>
    <p:sldId id="257" r:id="rId7"/>
    <p:sldId id="258" r:id="rId8"/>
    <p:sldId id="259" r:id="rId9"/>
    <p:sldId id="260" r:id="rId10"/>
    <p:sldId id="261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750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71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478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532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117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481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937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315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8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12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587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5C11-BB8C-4CEF-AEB5-50E35C15518E}" type="datetimeFigureOut">
              <a:rPr lang="es-MX" smtClean="0"/>
              <a:t>09/02/2023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C25F1-F78C-4361-8BA6-414888EBF7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138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hlinkClick r:id="" action="ppaction://hlinkshowjump?jump=nextslide"/>
          </p:cNvPr>
          <p:cNvSpPr/>
          <p:nvPr/>
        </p:nvSpPr>
        <p:spPr>
          <a:xfrm>
            <a:off x="1816549" y="1226096"/>
            <a:ext cx="5904656" cy="374441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0" b="1" dirty="0" smtClean="0"/>
              <a:t>Go </a:t>
            </a:r>
            <a:endParaRPr lang="es-MX" sz="12000" b="1" dirty="0"/>
          </a:p>
        </p:txBody>
      </p:sp>
    </p:spTree>
    <p:extLst>
      <p:ext uri="{BB962C8B-B14F-4D97-AF65-F5344CB8AC3E}">
        <p14:creationId xmlns:p14="http://schemas.microsoft.com/office/powerpoint/2010/main" val="402107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47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¿La segunda guerra mundial la gano China?</a:t>
            </a: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539552" y="29249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a) Verdadero </a:t>
            </a:r>
            <a:endParaRPr lang="es-MX" dirty="0"/>
          </a:p>
        </p:txBody>
      </p:sp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5220072" y="29249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b) Falso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60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5" t="33128" r="85333" b="48371"/>
          <a:stretch/>
        </p:blipFill>
        <p:spPr bwMode="auto">
          <a:xfrm>
            <a:off x="1187624" y="448586"/>
            <a:ext cx="6984776" cy="5981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Flecha arriba">
            <a:hlinkClick r:id="rId3" action="ppaction://hlinksldjump"/>
          </p:cNvPr>
          <p:cNvSpPr/>
          <p:nvPr/>
        </p:nvSpPr>
        <p:spPr>
          <a:xfrm>
            <a:off x="7092280" y="3789428"/>
            <a:ext cx="1691680" cy="2640790"/>
          </a:xfrm>
          <a:prstGeom prst="up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52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93" t="30357" r="9084" b="21032"/>
          <a:stretch/>
        </p:blipFill>
        <p:spPr bwMode="auto">
          <a:xfrm>
            <a:off x="611560" y="1196752"/>
            <a:ext cx="7560840" cy="5045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Flecha arriba">
            <a:hlinkClick r:id="rId3" action="ppaction://hlinksldjump"/>
          </p:cNvPr>
          <p:cNvSpPr/>
          <p:nvPr/>
        </p:nvSpPr>
        <p:spPr>
          <a:xfrm>
            <a:off x="7478247" y="4005064"/>
            <a:ext cx="1691680" cy="2640790"/>
          </a:xfrm>
          <a:prstGeom prst="up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44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971600" y="746956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b="1" dirty="0" smtClean="0"/>
              <a:t>Opción múltiple </a:t>
            </a:r>
            <a:endParaRPr lang="es-MX" sz="8000" b="1" dirty="0"/>
          </a:p>
        </p:txBody>
      </p:sp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892277" y="27809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b="1" dirty="0" smtClean="0"/>
              <a:t>Verdadero y falso </a:t>
            </a:r>
            <a:endParaRPr lang="es-MX" sz="8000" b="1" dirty="0"/>
          </a:p>
        </p:txBody>
      </p:sp>
      <p:sp>
        <p:nvSpPr>
          <p:cNvPr id="6" name="5 Flecha arriba">
            <a:hlinkClick r:id="rId4" action="ppaction://hlinksldjump"/>
          </p:cNvPr>
          <p:cNvSpPr/>
          <p:nvPr/>
        </p:nvSpPr>
        <p:spPr>
          <a:xfrm>
            <a:off x="179512" y="5301208"/>
            <a:ext cx="1440160" cy="1224136"/>
          </a:xfrm>
          <a:prstGeom prst="up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26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strella de 5 puntas">
            <a:hlinkClick r:id="rId2" action="ppaction://hlinksldjump"/>
          </p:cNvPr>
          <p:cNvSpPr/>
          <p:nvPr/>
        </p:nvSpPr>
        <p:spPr>
          <a:xfrm>
            <a:off x="823183" y="467722"/>
            <a:ext cx="3096344" cy="2592288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endParaRPr lang="es-MX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4 Estrella de 5 puntas">
            <a:hlinkClick r:id="rId3" action="ppaction://hlinksldjump"/>
          </p:cNvPr>
          <p:cNvSpPr/>
          <p:nvPr/>
        </p:nvSpPr>
        <p:spPr>
          <a:xfrm>
            <a:off x="5220072" y="548680"/>
            <a:ext cx="3096344" cy="2592288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</a:rPr>
              <a:t>2 </a:t>
            </a:r>
            <a:endParaRPr lang="es-MX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5 Estrella de 5 puntas">
            <a:hlinkClick r:id="rId4" action="ppaction://hlinksldjump"/>
          </p:cNvPr>
          <p:cNvSpPr/>
          <p:nvPr/>
        </p:nvSpPr>
        <p:spPr>
          <a:xfrm>
            <a:off x="3131840" y="3861048"/>
            <a:ext cx="3096344" cy="2592288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</a:rPr>
              <a:t>3 </a:t>
            </a:r>
            <a:endParaRPr lang="es-MX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strella de 5 puntas">
            <a:hlinkClick r:id="rId2" action="ppaction://hlinksldjump"/>
          </p:cNvPr>
          <p:cNvSpPr/>
          <p:nvPr/>
        </p:nvSpPr>
        <p:spPr>
          <a:xfrm>
            <a:off x="823183" y="467722"/>
            <a:ext cx="3096344" cy="2592288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endParaRPr lang="es-MX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4 Estrella de 5 puntas">
            <a:hlinkClick r:id="rId3" action="ppaction://hlinksldjump"/>
          </p:cNvPr>
          <p:cNvSpPr/>
          <p:nvPr/>
        </p:nvSpPr>
        <p:spPr>
          <a:xfrm>
            <a:off x="5220072" y="548680"/>
            <a:ext cx="3096344" cy="2592288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</a:rPr>
              <a:t>2 </a:t>
            </a:r>
            <a:endParaRPr lang="es-MX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5 Estrella de 5 puntas">
            <a:hlinkClick r:id="rId4" action="ppaction://hlinksldjump"/>
          </p:cNvPr>
          <p:cNvSpPr/>
          <p:nvPr/>
        </p:nvSpPr>
        <p:spPr>
          <a:xfrm>
            <a:off x="3131840" y="3861048"/>
            <a:ext cx="3096344" cy="2592288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</a:rPr>
              <a:t>3 </a:t>
            </a:r>
            <a:endParaRPr lang="es-MX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es-MX" dirty="0"/>
              <a:t>¿Cuál es el mes que tiene solo tiene 29 días cada 4 años?</a:t>
            </a:r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 flipH="1">
            <a:off x="611560" y="2898870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dirty="0" smtClean="0"/>
              <a:t>a)Febrero </a:t>
            </a:r>
            <a:endParaRPr lang="es-MX" dirty="0"/>
          </a:p>
          <a:p>
            <a:pPr lvl="0"/>
            <a:endParaRPr lang="es-MX" dirty="0"/>
          </a:p>
          <a:p>
            <a:pPr lvl="0"/>
            <a:endParaRPr lang="es-MX" dirty="0" smtClean="0"/>
          </a:p>
          <a:p>
            <a:pPr lvl="0"/>
            <a:endParaRPr lang="es-MX" dirty="0"/>
          </a:p>
        </p:txBody>
      </p:sp>
      <p:sp>
        <p:nvSpPr>
          <p:cNvPr id="8" name="7 CuadroTexto">
            <a:hlinkClick r:id="rId3" action="ppaction://hlinksldjump"/>
          </p:cNvPr>
          <p:cNvSpPr txBox="1"/>
          <p:nvPr/>
        </p:nvSpPr>
        <p:spPr>
          <a:xfrm flipH="1">
            <a:off x="2781253" y="2910978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</a:t>
            </a:r>
            <a:r>
              <a:rPr lang="es-MX" dirty="0" smtClean="0"/>
              <a:t>) </a:t>
            </a:r>
            <a:r>
              <a:rPr lang="es-MX" dirty="0"/>
              <a:t>Diciembre </a:t>
            </a:r>
          </a:p>
          <a:p>
            <a:pPr lvl="0"/>
            <a:endParaRPr lang="es-MX" dirty="0"/>
          </a:p>
          <a:p>
            <a:pPr lvl="0"/>
            <a:endParaRPr lang="es-MX" dirty="0"/>
          </a:p>
          <a:p>
            <a:pPr lvl="0"/>
            <a:endParaRPr lang="es-MX" dirty="0" smtClean="0"/>
          </a:p>
          <a:p>
            <a:pPr lvl="0"/>
            <a:endParaRPr lang="es-MX" dirty="0"/>
          </a:p>
        </p:txBody>
      </p:sp>
      <p:sp>
        <p:nvSpPr>
          <p:cNvPr id="9" name="8 CuadroTexto">
            <a:hlinkClick r:id="rId3" action="ppaction://hlinksldjump"/>
          </p:cNvPr>
          <p:cNvSpPr txBox="1"/>
          <p:nvPr/>
        </p:nvSpPr>
        <p:spPr>
          <a:xfrm flipH="1">
            <a:off x="4807705" y="292019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dirty="0" smtClean="0"/>
              <a:t>c) Agosto </a:t>
            </a:r>
          </a:p>
          <a:p>
            <a:pPr lvl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53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 </a:t>
            </a:r>
            <a:r>
              <a:rPr lang="es-MX" dirty="0"/>
              <a:t>¿Cada cuánto se lleva a cabo un mundial?</a:t>
            </a:r>
            <a:br>
              <a:rPr lang="es-MX" dirty="0"/>
            </a:br>
            <a:endParaRPr lang="es-MX" dirty="0"/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179512" y="292494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dirty="0" smtClean="0"/>
              <a:t>a)Cada </a:t>
            </a:r>
            <a:r>
              <a:rPr lang="es-MX" dirty="0"/>
              <a:t>6 años </a:t>
            </a:r>
          </a:p>
          <a:p>
            <a:endParaRPr lang="es-MX" dirty="0"/>
          </a:p>
        </p:txBody>
      </p:sp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2699792" y="2886009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dirty="0" smtClean="0"/>
              <a:t>b)</a:t>
            </a:r>
            <a:r>
              <a:rPr lang="es-MX" dirty="0"/>
              <a:t> Cada 4 años </a:t>
            </a:r>
          </a:p>
          <a:p>
            <a:endParaRPr lang="es-MX" dirty="0"/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5551690" y="287478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dirty="0"/>
              <a:t>c</a:t>
            </a:r>
            <a:r>
              <a:rPr lang="es-MX" dirty="0" smtClean="0"/>
              <a:t>) </a:t>
            </a:r>
            <a:r>
              <a:rPr lang="es-MX" dirty="0"/>
              <a:t>Cada 20 años </a:t>
            </a:r>
            <a:r>
              <a:rPr lang="es-MX" dirty="0" smtClean="0"/>
              <a:t> 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943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¿Cuál es el último mes del año? </a:t>
            </a: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2699792" y="2650812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b) </a:t>
            </a:r>
            <a:r>
              <a:rPr lang="es-MX" dirty="0"/>
              <a:t>Septiembre </a:t>
            </a:r>
          </a:p>
          <a:p>
            <a:pPr lvl="0"/>
            <a:endParaRPr lang="es-MX" dirty="0"/>
          </a:p>
          <a:p>
            <a:endParaRPr lang="es-MX" dirty="0"/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331912" y="278931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dirty="0" smtClean="0"/>
              <a:t>a) </a:t>
            </a:r>
            <a:r>
              <a:rPr lang="es-MX" dirty="0"/>
              <a:t>Enero </a:t>
            </a:r>
          </a:p>
          <a:p>
            <a:endParaRPr lang="es-MX" dirty="0"/>
          </a:p>
        </p:txBody>
      </p:sp>
      <p:sp>
        <p:nvSpPr>
          <p:cNvPr id="6" name="5 CuadroTexto">
            <a:hlinkClick r:id="rId3" action="ppaction://hlinksldjump"/>
          </p:cNvPr>
          <p:cNvSpPr txBox="1"/>
          <p:nvPr/>
        </p:nvSpPr>
        <p:spPr>
          <a:xfrm>
            <a:off x="5652120" y="2650812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c) </a:t>
            </a:r>
            <a:r>
              <a:rPr lang="es-MX" dirty="0"/>
              <a:t>Diciembre </a:t>
            </a:r>
          </a:p>
          <a:p>
            <a:pPr lvl="0"/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273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¿El país más grande del mundo es Rusia?</a:t>
            </a: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467544" y="292494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a) Verdadero</a:t>
            </a:r>
            <a:endParaRPr lang="es-MX" dirty="0"/>
          </a:p>
        </p:txBody>
      </p:sp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4499279" y="292494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b) Falso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92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¿México es un país del primer mundo? </a:t>
            </a:r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395536" y="285293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a) Verdadero </a:t>
            </a:r>
            <a:endParaRPr lang="es-MX" dirty="0"/>
          </a:p>
        </p:txBody>
      </p:sp>
      <p:sp>
        <p:nvSpPr>
          <p:cNvPr id="6" name="5 CuadroTexto">
            <a:hlinkClick r:id="rId3" action="ppaction://hlinksldjump"/>
          </p:cNvPr>
          <p:cNvSpPr txBox="1"/>
          <p:nvPr/>
        </p:nvSpPr>
        <p:spPr>
          <a:xfrm>
            <a:off x="4211960" y="285293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b)  Falso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387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122</Words>
  <Application>Microsoft Office PowerPoint</Application>
  <PresentationFormat>Presentación en pantalla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¿Cuál es el mes que tiene solo tiene 29 días cada 4 años?</vt:lpstr>
      <vt:lpstr> ¿Cada cuánto se lleva a cabo un mundial? </vt:lpstr>
      <vt:lpstr>¿Cuál es el último mes del año? </vt:lpstr>
      <vt:lpstr>¿El país más grande del mundo es Rusia?</vt:lpstr>
      <vt:lpstr>¿México es un país del primer mundo? </vt:lpstr>
      <vt:lpstr>¿La segunda guerra mundial la gano China?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¿Cuál es el mes que tiene solo tiene 29 días cada 4 años?</dc:title>
  <dc:creator>user</dc:creator>
  <cp:lastModifiedBy>user</cp:lastModifiedBy>
  <cp:revision>5</cp:revision>
  <dcterms:created xsi:type="dcterms:W3CDTF">2023-02-10T01:39:42Z</dcterms:created>
  <dcterms:modified xsi:type="dcterms:W3CDTF">2023-02-10T02:29:02Z</dcterms:modified>
</cp:coreProperties>
</file>