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63" r:id="rId3"/>
    <p:sldId id="264" r:id="rId4"/>
    <p:sldId id="265" r:id="rId5"/>
    <p:sldId id="256" r:id="rId6"/>
    <p:sldId id="257" r:id="rId7"/>
    <p:sldId id="258" r:id="rId8"/>
    <p:sldId id="259" r:id="rId9"/>
    <p:sldId id="260" r:id="rId10"/>
    <p:sldId id="261" r:id="rId11"/>
    <p:sldId id="266" r:id="rId12"/>
    <p:sldId id="267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75978-9D43-4928-BC6E-28455326D5A5}" type="datetimeFigureOut">
              <a:rPr lang="es-MX" smtClean="0"/>
              <a:t>13/02/2023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70A3D-9CE4-45CE-B888-5EB803BF44A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08592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70A3D-9CE4-45CE-B888-5EB803BF44A8}" type="slidenum">
              <a:rPr lang="es-MX" smtClean="0"/>
              <a:t>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1686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C8E1-DB63-43AB-86AC-8C0819E9A7AB}" type="datetimeFigureOut">
              <a:rPr lang="es-MX" smtClean="0"/>
              <a:t>13/02/2023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2F48-9CD9-4EA8-8436-0ED93E5D762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907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C8E1-DB63-43AB-86AC-8C0819E9A7AB}" type="datetimeFigureOut">
              <a:rPr lang="es-MX" smtClean="0"/>
              <a:t>13/02/2023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2F48-9CD9-4EA8-8436-0ED93E5D762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42583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C8E1-DB63-43AB-86AC-8C0819E9A7AB}" type="datetimeFigureOut">
              <a:rPr lang="es-MX" smtClean="0"/>
              <a:t>13/02/2023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2F48-9CD9-4EA8-8436-0ED93E5D762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2784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C8E1-DB63-43AB-86AC-8C0819E9A7AB}" type="datetimeFigureOut">
              <a:rPr lang="es-MX" smtClean="0"/>
              <a:t>13/02/2023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2F48-9CD9-4EA8-8436-0ED93E5D762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258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C8E1-DB63-43AB-86AC-8C0819E9A7AB}" type="datetimeFigureOut">
              <a:rPr lang="es-MX" smtClean="0"/>
              <a:t>13/02/2023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2F48-9CD9-4EA8-8436-0ED93E5D762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7031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C8E1-DB63-43AB-86AC-8C0819E9A7AB}" type="datetimeFigureOut">
              <a:rPr lang="es-MX" smtClean="0"/>
              <a:t>13/02/2023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2F48-9CD9-4EA8-8436-0ED93E5D762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515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C8E1-DB63-43AB-86AC-8C0819E9A7AB}" type="datetimeFigureOut">
              <a:rPr lang="es-MX" smtClean="0"/>
              <a:t>13/02/2023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2F48-9CD9-4EA8-8436-0ED93E5D762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31715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C8E1-DB63-43AB-86AC-8C0819E9A7AB}" type="datetimeFigureOut">
              <a:rPr lang="es-MX" smtClean="0"/>
              <a:t>13/02/2023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2F48-9CD9-4EA8-8436-0ED93E5D762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99649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C8E1-DB63-43AB-86AC-8C0819E9A7AB}" type="datetimeFigureOut">
              <a:rPr lang="es-MX" smtClean="0"/>
              <a:t>13/02/2023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2F48-9CD9-4EA8-8436-0ED93E5D762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8172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C8E1-DB63-43AB-86AC-8C0819E9A7AB}" type="datetimeFigureOut">
              <a:rPr lang="es-MX" smtClean="0"/>
              <a:t>13/02/2023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2F48-9CD9-4EA8-8436-0ED93E5D762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4285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C8E1-DB63-43AB-86AC-8C0819E9A7AB}" type="datetimeFigureOut">
              <a:rPr lang="es-MX" smtClean="0"/>
              <a:t>13/02/2023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2F48-9CD9-4EA8-8436-0ED93E5D762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5091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AC8E1-DB63-43AB-86AC-8C0819E9A7AB}" type="datetimeFigureOut">
              <a:rPr lang="es-MX" smtClean="0"/>
              <a:t>13/02/2023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E2F48-9CD9-4EA8-8436-0ED93E5D762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0982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346470" y="1165029"/>
            <a:ext cx="4248472" cy="345638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500" dirty="0" smtClean="0">
                <a:latin typeface="Aharoni" pitchFamily="2" charset="-79"/>
                <a:cs typeface="Aharoni" pitchFamily="2" charset="-79"/>
              </a:rPr>
              <a:t>Go</a:t>
            </a:r>
            <a:endParaRPr lang="es-MX" sz="115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6250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3.- ¿Argentina gano el mundial del 2022?      </a:t>
            </a:r>
          </a:p>
        </p:txBody>
      </p:sp>
      <p:sp>
        <p:nvSpPr>
          <p:cNvPr id="4" name="3 Rectángulo">
            <a:hlinkClick r:id="rId2" action="ppaction://hlinksldjump"/>
          </p:cNvPr>
          <p:cNvSpPr/>
          <p:nvPr/>
        </p:nvSpPr>
        <p:spPr>
          <a:xfrm>
            <a:off x="4572000" y="2204864"/>
            <a:ext cx="960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B) Falso </a:t>
            </a:r>
          </a:p>
        </p:txBody>
      </p:sp>
      <p:sp>
        <p:nvSpPr>
          <p:cNvPr id="5" name="4 CuadroTexto">
            <a:hlinkClick r:id="rId3" action="ppaction://hlinksldjump"/>
          </p:cNvPr>
          <p:cNvSpPr txBox="1"/>
          <p:nvPr/>
        </p:nvSpPr>
        <p:spPr>
          <a:xfrm>
            <a:off x="2195736" y="22048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A) Verdadero </a:t>
            </a:r>
          </a:p>
        </p:txBody>
      </p:sp>
    </p:spTree>
    <p:extLst>
      <p:ext uri="{BB962C8B-B14F-4D97-AF65-F5344CB8AC3E}">
        <p14:creationId xmlns:p14="http://schemas.microsoft.com/office/powerpoint/2010/main" val="275331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rrecto stock de ilustración. Ilustración de valide, gente - 66231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60648"/>
            <a:ext cx="6372000" cy="63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Flecha arriba">
            <a:hlinkClick r:id="rId3" action="ppaction://hlinksldjump"/>
          </p:cNvPr>
          <p:cNvSpPr/>
          <p:nvPr/>
        </p:nvSpPr>
        <p:spPr>
          <a:xfrm>
            <a:off x="323528" y="180225"/>
            <a:ext cx="936104" cy="1296144"/>
          </a:xfrm>
          <a:prstGeom prst="up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273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ágenes de Incorrecto, fotos de Incorrecto sin royalties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3" name="AutoShape 4" descr="Imágenes de Incorrecto, fotos de Incorrecto sin royalties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4" name="AutoShape 6" descr="Imágenes de Incorrecto, fotos de Incorrecto sin royalties | Depositphot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619125"/>
            <a:ext cx="5715000" cy="561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Flecha arriba">
            <a:hlinkClick r:id="rId3" action="ppaction://hlinksldjump"/>
          </p:cNvPr>
          <p:cNvSpPr/>
          <p:nvPr/>
        </p:nvSpPr>
        <p:spPr>
          <a:xfrm>
            <a:off x="307975" y="160338"/>
            <a:ext cx="1023665" cy="1972518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5650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>
            <a:hlinkClick r:id="rId2" action="ppaction://hlinksldjump"/>
          </p:cNvPr>
          <p:cNvSpPr txBox="1"/>
          <p:nvPr/>
        </p:nvSpPr>
        <p:spPr>
          <a:xfrm>
            <a:off x="2808428" y="1949400"/>
            <a:ext cx="3456384" cy="36933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Opción múltiple</a:t>
            </a:r>
            <a:endParaRPr lang="es-MX" dirty="0"/>
          </a:p>
        </p:txBody>
      </p:sp>
      <p:sp>
        <p:nvSpPr>
          <p:cNvPr id="5" name="4 CuadroTexto">
            <a:hlinkClick r:id="rId3" action="ppaction://hlinksldjump"/>
          </p:cNvPr>
          <p:cNvSpPr txBox="1"/>
          <p:nvPr/>
        </p:nvSpPr>
        <p:spPr>
          <a:xfrm>
            <a:off x="2808428" y="3140968"/>
            <a:ext cx="3456384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Verdadero y falso</a:t>
            </a:r>
          </a:p>
        </p:txBody>
      </p:sp>
    </p:spTree>
    <p:extLst>
      <p:ext uri="{BB962C8B-B14F-4D97-AF65-F5344CB8AC3E}">
        <p14:creationId xmlns:p14="http://schemas.microsoft.com/office/powerpoint/2010/main" val="68786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hlinkClick r:id="rId2" action="ppaction://hlinksldjump"/>
          </p:cNvPr>
          <p:cNvSpPr/>
          <p:nvPr/>
        </p:nvSpPr>
        <p:spPr>
          <a:xfrm>
            <a:off x="683568" y="1367822"/>
            <a:ext cx="2016224" cy="35013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dirty="0" smtClean="0">
                <a:latin typeface="Aharoni" pitchFamily="2" charset="-79"/>
                <a:cs typeface="Aharoni" pitchFamily="2" charset="-79"/>
              </a:rPr>
              <a:t>1</a:t>
            </a:r>
            <a:endParaRPr lang="es-MX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Rectángulo">
            <a:hlinkClick r:id="rId3" action="ppaction://hlinksldjump"/>
          </p:cNvPr>
          <p:cNvSpPr/>
          <p:nvPr/>
        </p:nvSpPr>
        <p:spPr>
          <a:xfrm>
            <a:off x="6444208" y="1398052"/>
            <a:ext cx="2016224" cy="35013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dirty="0" smtClean="0">
                <a:latin typeface="Aharoni" pitchFamily="2" charset="-79"/>
                <a:cs typeface="Aharoni" pitchFamily="2" charset="-79"/>
              </a:rPr>
              <a:t>3</a:t>
            </a:r>
            <a:endParaRPr lang="es-MX" sz="8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3 Rectángulo">
            <a:hlinkClick r:id="rId4" action="ppaction://hlinksldjump"/>
          </p:cNvPr>
          <p:cNvSpPr/>
          <p:nvPr/>
        </p:nvSpPr>
        <p:spPr>
          <a:xfrm>
            <a:off x="3635896" y="1408129"/>
            <a:ext cx="2016224" cy="35013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dirty="0" smtClean="0">
                <a:latin typeface="Aharoni" pitchFamily="2" charset="-79"/>
                <a:cs typeface="Aharoni" pitchFamily="2" charset="-79"/>
              </a:rPr>
              <a:t>2</a:t>
            </a:r>
            <a:endParaRPr lang="es-MX" sz="80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5839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hlinkClick r:id="rId2" action="ppaction://hlinksldjump"/>
          </p:cNvPr>
          <p:cNvSpPr/>
          <p:nvPr/>
        </p:nvSpPr>
        <p:spPr>
          <a:xfrm>
            <a:off x="683567" y="1223183"/>
            <a:ext cx="2088233" cy="417646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dirty="0" smtClean="0">
                <a:latin typeface="Aharoni" pitchFamily="2" charset="-79"/>
                <a:cs typeface="Aharoni" pitchFamily="2" charset="-79"/>
              </a:rPr>
              <a:t>1</a:t>
            </a:r>
            <a:endParaRPr lang="es-MX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Rectángulo">
            <a:hlinkClick r:id="rId3" action="ppaction://hlinksldjump"/>
          </p:cNvPr>
          <p:cNvSpPr/>
          <p:nvPr/>
        </p:nvSpPr>
        <p:spPr>
          <a:xfrm>
            <a:off x="3419872" y="1227166"/>
            <a:ext cx="2232248" cy="417646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dirty="0" smtClean="0">
                <a:latin typeface="Aharoni" pitchFamily="2" charset="-79"/>
                <a:cs typeface="Aharoni" pitchFamily="2" charset="-79"/>
              </a:rPr>
              <a:t>2</a:t>
            </a:r>
            <a:endParaRPr lang="es-MX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3 Rectángulo">
            <a:hlinkClick r:id="rId4" action="ppaction://hlinksldjump"/>
          </p:cNvPr>
          <p:cNvSpPr/>
          <p:nvPr/>
        </p:nvSpPr>
        <p:spPr>
          <a:xfrm>
            <a:off x="6503074" y="1172134"/>
            <a:ext cx="2173382" cy="417646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dirty="0" smtClean="0">
                <a:latin typeface="Aharoni" pitchFamily="2" charset="-79"/>
                <a:cs typeface="Aharoni" pitchFamily="2" charset="-79"/>
                <a:hlinkClick r:id="rId4" action="ppaction://hlinksldjump"/>
              </a:rPr>
              <a:t>3</a:t>
            </a:r>
            <a:endParaRPr lang="es-MX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344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/>
          <a:lstStyle/>
          <a:p>
            <a:r>
              <a:rPr lang="es-MX" dirty="0"/>
              <a:t>1.- ¿A los cuantos años eres legal en México? </a:t>
            </a:r>
          </a:p>
        </p:txBody>
      </p:sp>
      <p:sp>
        <p:nvSpPr>
          <p:cNvPr id="5" name="4 CuadroTexto">
            <a:hlinkClick r:id="rId2" action="ppaction://hlinksldjump"/>
          </p:cNvPr>
          <p:cNvSpPr txBox="1"/>
          <p:nvPr/>
        </p:nvSpPr>
        <p:spPr>
          <a:xfrm>
            <a:off x="1868991" y="2470691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A) 18        </a:t>
            </a:r>
          </a:p>
          <a:p>
            <a:pPr algn="ctr"/>
            <a:endParaRPr lang="es-MX" dirty="0"/>
          </a:p>
        </p:txBody>
      </p:sp>
      <p:sp>
        <p:nvSpPr>
          <p:cNvPr id="6" name="5 CuadroTexto">
            <a:hlinkClick r:id="rId3" action="ppaction://hlinksldjump"/>
          </p:cNvPr>
          <p:cNvSpPr txBox="1"/>
          <p:nvPr/>
        </p:nvSpPr>
        <p:spPr>
          <a:xfrm>
            <a:off x="3995936" y="2470690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B) 37   </a:t>
            </a:r>
          </a:p>
          <a:p>
            <a:r>
              <a:rPr lang="es-MX" dirty="0" smtClean="0"/>
              <a:t>        </a:t>
            </a:r>
            <a:endParaRPr lang="es-MX" dirty="0"/>
          </a:p>
          <a:p>
            <a:pPr algn="ctr"/>
            <a:endParaRPr lang="es-MX" dirty="0"/>
          </a:p>
        </p:txBody>
      </p:sp>
      <p:sp>
        <p:nvSpPr>
          <p:cNvPr id="7" name="6 CuadroTexto">
            <a:hlinkClick r:id="rId3" action="ppaction://hlinksldjump"/>
          </p:cNvPr>
          <p:cNvSpPr txBox="1"/>
          <p:nvPr/>
        </p:nvSpPr>
        <p:spPr>
          <a:xfrm>
            <a:off x="6444208" y="2470690"/>
            <a:ext cx="720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C) 28</a:t>
            </a:r>
          </a:p>
          <a:p>
            <a:endParaRPr lang="es-MX" dirty="0"/>
          </a:p>
          <a:p>
            <a:r>
              <a:rPr lang="es-MX" dirty="0" smtClean="0"/>
              <a:t>        </a:t>
            </a:r>
            <a:endParaRPr lang="es-MX" dirty="0"/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212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4168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>2.- ¿</a:t>
            </a:r>
            <a:r>
              <a:rPr lang="es-MX" dirty="0" smtClean="0"/>
              <a:t>Cuantos </a:t>
            </a:r>
            <a:r>
              <a:rPr lang="es-MX" dirty="0"/>
              <a:t>años tiene un siglo?</a:t>
            </a:r>
            <a:br>
              <a:rPr lang="es-MX" dirty="0"/>
            </a:br>
            <a:endParaRPr lang="es-MX" dirty="0"/>
          </a:p>
        </p:txBody>
      </p:sp>
      <p:sp>
        <p:nvSpPr>
          <p:cNvPr id="3" name="2 CuadroTexto">
            <a:hlinkClick r:id="rId2" action="ppaction://hlinksldjump"/>
          </p:cNvPr>
          <p:cNvSpPr txBox="1"/>
          <p:nvPr/>
        </p:nvSpPr>
        <p:spPr>
          <a:xfrm>
            <a:off x="1331640" y="191683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A) 100 AÑOS    </a:t>
            </a:r>
          </a:p>
          <a:p>
            <a:endParaRPr lang="es-MX" dirty="0"/>
          </a:p>
        </p:txBody>
      </p:sp>
      <p:sp>
        <p:nvSpPr>
          <p:cNvPr id="4" name="3 CuadroTexto">
            <a:hlinkClick r:id="rId3" action="ppaction://hlinksldjump"/>
          </p:cNvPr>
          <p:cNvSpPr txBox="1"/>
          <p:nvPr/>
        </p:nvSpPr>
        <p:spPr>
          <a:xfrm>
            <a:off x="3707904" y="1917297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B) </a:t>
            </a:r>
            <a:r>
              <a:rPr lang="es-MX" dirty="0" smtClean="0"/>
              <a:t>1 </a:t>
            </a:r>
            <a:r>
              <a:rPr lang="es-MX" dirty="0"/>
              <a:t>AÑO    </a:t>
            </a:r>
          </a:p>
          <a:p>
            <a:r>
              <a:rPr lang="es-MX" dirty="0" smtClean="0"/>
              <a:t> </a:t>
            </a:r>
            <a:endParaRPr lang="es-MX" dirty="0"/>
          </a:p>
          <a:p>
            <a:endParaRPr lang="es-MX" dirty="0"/>
          </a:p>
        </p:txBody>
      </p:sp>
      <p:sp>
        <p:nvSpPr>
          <p:cNvPr id="5" name="4 CuadroTexto">
            <a:hlinkClick r:id="rId3" action="ppaction://hlinksldjump"/>
          </p:cNvPr>
          <p:cNvSpPr txBox="1"/>
          <p:nvPr/>
        </p:nvSpPr>
        <p:spPr>
          <a:xfrm>
            <a:off x="6047362" y="1916832"/>
            <a:ext cx="1728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C) 1000 AÑOS </a:t>
            </a:r>
          </a:p>
          <a:p>
            <a:endParaRPr lang="es-MX" dirty="0"/>
          </a:p>
          <a:p>
            <a:r>
              <a:rPr lang="es-MX" dirty="0" smtClean="0"/>
              <a:t> 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711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3.- ¿Cuántos días tiene una semana? </a:t>
            </a:r>
            <a:br>
              <a:rPr lang="es-MX" dirty="0"/>
            </a:br>
            <a:endParaRPr lang="es-MX" dirty="0"/>
          </a:p>
        </p:txBody>
      </p:sp>
      <p:sp>
        <p:nvSpPr>
          <p:cNvPr id="3" name="2 CuadroTexto">
            <a:hlinkClick r:id="rId2" action="ppaction://hlinksldjump"/>
          </p:cNvPr>
          <p:cNvSpPr txBox="1"/>
          <p:nvPr/>
        </p:nvSpPr>
        <p:spPr>
          <a:xfrm>
            <a:off x="899592" y="1916832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A) 10 días  	</a:t>
            </a:r>
          </a:p>
          <a:p>
            <a:endParaRPr lang="es-MX" dirty="0"/>
          </a:p>
        </p:txBody>
      </p:sp>
      <p:sp>
        <p:nvSpPr>
          <p:cNvPr id="4" name="3 CuadroTexto">
            <a:hlinkClick r:id="rId3" action="ppaction://hlinksldjump"/>
          </p:cNvPr>
          <p:cNvSpPr txBox="1"/>
          <p:nvPr/>
        </p:nvSpPr>
        <p:spPr>
          <a:xfrm>
            <a:off x="3563888" y="1916832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B) 7 días    </a:t>
            </a:r>
          </a:p>
          <a:p>
            <a:r>
              <a:rPr lang="es-MX" dirty="0" smtClean="0"/>
              <a:t>	</a:t>
            </a:r>
          </a:p>
          <a:p>
            <a:endParaRPr lang="es-MX" dirty="0"/>
          </a:p>
        </p:txBody>
      </p:sp>
      <p:sp>
        <p:nvSpPr>
          <p:cNvPr id="6" name="5 CuadroTexto">
            <a:hlinkClick r:id="rId2" action="ppaction://hlinksldjump"/>
          </p:cNvPr>
          <p:cNvSpPr txBox="1"/>
          <p:nvPr/>
        </p:nvSpPr>
        <p:spPr>
          <a:xfrm>
            <a:off x="5868144" y="1916832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C) 12 días	</a:t>
            </a:r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3419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1.- ¿Un año son 333 días?                                   </a:t>
            </a:r>
            <a:br>
              <a:rPr lang="es-MX" dirty="0"/>
            </a:br>
            <a:endParaRPr lang="es-MX" dirty="0"/>
          </a:p>
        </p:txBody>
      </p:sp>
      <p:sp>
        <p:nvSpPr>
          <p:cNvPr id="3" name="2 CuadroTexto">
            <a:hlinkClick r:id="rId3" action="ppaction://hlinksldjump"/>
          </p:cNvPr>
          <p:cNvSpPr txBox="1"/>
          <p:nvPr/>
        </p:nvSpPr>
        <p:spPr>
          <a:xfrm>
            <a:off x="1671312" y="216729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 A) Verdadero </a:t>
            </a:r>
          </a:p>
        </p:txBody>
      </p:sp>
      <p:sp>
        <p:nvSpPr>
          <p:cNvPr id="4" name="3 CuadroTexto">
            <a:hlinkClick r:id="rId4" action="ppaction://hlinksldjump"/>
          </p:cNvPr>
          <p:cNvSpPr txBox="1"/>
          <p:nvPr/>
        </p:nvSpPr>
        <p:spPr>
          <a:xfrm>
            <a:off x="4644008" y="216729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B) Falso </a:t>
            </a:r>
          </a:p>
        </p:txBody>
      </p:sp>
    </p:spTree>
    <p:extLst>
      <p:ext uri="{BB962C8B-B14F-4D97-AF65-F5344CB8AC3E}">
        <p14:creationId xmlns:p14="http://schemas.microsoft.com/office/powerpoint/2010/main" val="292943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>2.- ¿Febrero es el mes más corto del año?     </a:t>
            </a:r>
            <a:br>
              <a:rPr lang="es-MX" dirty="0"/>
            </a:br>
            <a:endParaRPr lang="es-MX" dirty="0"/>
          </a:p>
        </p:txBody>
      </p:sp>
      <p:sp>
        <p:nvSpPr>
          <p:cNvPr id="3" name="2 CuadroTexto">
            <a:hlinkClick r:id="rId2" action="ppaction://hlinksldjump"/>
          </p:cNvPr>
          <p:cNvSpPr txBox="1"/>
          <p:nvPr/>
        </p:nvSpPr>
        <p:spPr>
          <a:xfrm>
            <a:off x="1835696" y="244494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 A) Verdadero </a:t>
            </a:r>
          </a:p>
        </p:txBody>
      </p:sp>
      <p:sp>
        <p:nvSpPr>
          <p:cNvPr id="4" name="3 CuadroTexto">
            <a:hlinkClick r:id="rId3" action="ppaction://hlinksldjump"/>
          </p:cNvPr>
          <p:cNvSpPr txBox="1"/>
          <p:nvPr/>
        </p:nvSpPr>
        <p:spPr>
          <a:xfrm>
            <a:off x="4716016" y="242832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B) Falso </a:t>
            </a:r>
          </a:p>
        </p:txBody>
      </p:sp>
    </p:spTree>
    <p:extLst>
      <p:ext uri="{BB962C8B-B14F-4D97-AF65-F5344CB8AC3E}">
        <p14:creationId xmlns:p14="http://schemas.microsoft.com/office/powerpoint/2010/main" val="33892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131</Words>
  <Application>Microsoft Office PowerPoint</Application>
  <PresentationFormat>Presentación en pantalla (4:3)</PresentationFormat>
  <Paragraphs>38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1.- ¿A los cuantos años eres legal en México? </vt:lpstr>
      <vt:lpstr>2.- ¿Cuantos años tiene un siglo? </vt:lpstr>
      <vt:lpstr>3.- ¿Cuántos días tiene una semana?  </vt:lpstr>
      <vt:lpstr>1.- ¿Un año son 333 días?                                    </vt:lpstr>
      <vt:lpstr>2.- ¿Febrero es el mes más corto del año?      </vt:lpstr>
      <vt:lpstr>3.- ¿Argentina gano el mundial del 2022?     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1.- ¿A los cuantos años eres legal en México?</dc:title>
  <dc:creator>User</dc:creator>
  <cp:lastModifiedBy>User</cp:lastModifiedBy>
  <cp:revision>5</cp:revision>
  <dcterms:created xsi:type="dcterms:W3CDTF">2023-02-13T18:46:53Z</dcterms:created>
  <dcterms:modified xsi:type="dcterms:W3CDTF">2023-02-13T19:35:35Z</dcterms:modified>
</cp:coreProperties>
</file>