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641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80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1065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3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254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08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44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28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059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477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188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B78E0-4570-49E2-8659-4EF5D9FFBD8C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67565-3570-4423-B9B8-12AEFCB18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21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038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2023-01-18T19:12:39Z</dcterms:created>
  <dcterms:modified xsi:type="dcterms:W3CDTF">2023-01-18T19:13:08Z</dcterms:modified>
</cp:coreProperties>
</file>