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707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777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26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783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241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132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19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086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685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65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08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64DC7-403E-4C91-AEFF-248A678B9081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58D63-C823-4A04-B4BB-EC0D6D96F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61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068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2023-01-18T19:06:45Z</dcterms:created>
  <dcterms:modified xsi:type="dcterms:W3CDTF">2023-01-18T19:07:25Z</dcterms:modified>
</cp:coreProperties>
</file>