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97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48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6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3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1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19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765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4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1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11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4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2484-81A3-4D77-8E66-FFDBDCE9203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01BE-CEBC-422A-A328-8E2E843090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57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667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2023-01-18T18:49:31Z</dcterms:created>
  <dcterms:modified xsi:type="dcterms:W3CDTF">2023-01-18T18:50:34Z</dcterms:modified>
</cp:coreProperties>
</file>