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97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748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46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03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19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19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65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46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31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211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4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D2484-81A3-4D77-8E66-FFDBDCE92038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301BE-CEBC-422A-A328-8E2E843090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57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8667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</cp:revision>
  <dcterms:created xsi:type="dcterms:W3CDTF">2023-01-18T18:49:31Z</dcterms:created>
  <dcterms:modified xsi:type="dcterms:W3CDTF">2023-01-18T18:50:34Z</dcterms:modified>
</cp:coreProperties>
</file>