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F8C3B-0D3B-42F0-96A6-4EFBE53D957A}" type="datetimeFigureOut">
              <a:rPr lang="es-MX" smtClean="0"/>
              <a:t>16/01/2023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B8566-5CFE-4B4E-9200-2E08DCA991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1066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F8C3B-0D3B-42F0-96A6-4EFBE53D957A}" type="datetimeFigureOut">
              <a:rPr lang="es-MX" smtClean="0"/>
              <a:t>16/01/2023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B8566-5CFE-4B4E-9200-2E08DCA991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7375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F8C3B-0D3B-42F0-96A6-4EFBE53D957A}" type="datetimeFigureOut">
              <a:rPr lang="es-MX" smtClean="0"/>
              <a:t>16/01/2023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B8566-5CFE-4B4E-9200-2E08DCA991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8724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F8C3B-0D3B-42F0-96A6-4EFBE53D957A}" type="datetimeFigureOut">
              <a:rPr lang="es-MX" smtClean="0"/>
              <a:t>16/01/2023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B8566-5CFE-4B4E-9200-2E08DCA991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8137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F8C3B-0D3B-42F0-96A6-4EFBE53D957A}" type="datetimeFigureOut">
              <a:rPr lang="es-MX" smtClean="0"/>
              <a:t>16/01/2023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B8566-5CFE-4B4E-9200-2E08DCA991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2598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F8C3B-0D3B-42F0-96A6-4EFBE53D957A}" type="datetimeFigureOut">
              <a:rPr lang="es-MX" smtClean="0"/>
              <a:t>16/01/2023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B8566-5CFE-4B4E-9200-2E08DCA991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8618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F8C3B-0D3B-42F0-96A6-4EFBE53D957A}" type="datetimeFigureOut">
              <a:rPr lang="es-MX" smtClean="0"/>
              <a:t>16/01/2023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B8566-5CFE-4B4E-9200-2E08DCA991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4541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F8C3B-0D3B-42F0-96A6-4EFBE53D957A}" type="datetimeFigureOut">
              <a:rPr lang="es-MX" smtClean="0"/>
              <a:t>16/01/2023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B8566-5CFE-4B4E-9200-2E08DCA991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4510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F8C3B-0D3B-42F0-96A6-4EFBE53D957A}" type="datetimeFigureOut">
              <a:rPr lang="es-MX" smtClean="0"/>
              <a:t>16/01/2023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B8566-5CFE-4B4E-9200-2E08DCA991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9012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F8C3B-0D3B-42F0-96A6-4EFBE53D957A}" type="datetimeFigureOut">
              <a:rPr lang="es-MX" smtClean="0"/>
              <a:t>16/01/2023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B8566-5CFE-4B4E-9200-2E08DCA991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9344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F8C3B-0D3B-42F0-96A6-4EFBE53D957A}" type="datetimeFigureOut">
              <a:rPr lang="es-MX" smtClean="0"/>
              <a:t>16/01/2023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B8566-5CFE-4B4E-9200-2E08DCA991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5500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F8C3B-0D3B-42F0-96A6-4EFBE53D957A}" type="datetimeFigureOut">
              <a:rPr lang="es-MX" smtClean="0"/>
              <a:t>16/01/2023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B8566-5CFE-4B4E-9200-2E08DCA991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8121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33575" y="-228600"/>
            <a:ext cx="13011150" cy="731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7481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user</cp:lastModifiedBy>
  <cp:revision>1</cp:revision>
  <dcterms:created xsi:type="dcterms:W3CDTF">2023-01-16T14:38:29Z</dcterms:created>
  <dcterms:modified xsi:type="dcterms:W3CDTF">2023-01-16T14:43:05Z</dcterms:modified>
</cp:coreProperties>
</file>