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106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737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72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813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59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861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54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451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01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93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550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F8C3B-0D3B-42F0-96A6-4EFBE53D957A}" type="datetimeFigureOut">
              <a:rPr lang="es-MX" smtClean="0"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B8566-5CFE-4B4E-9200-2E08DCA9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812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3575" y="-228600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748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2023-01-16T14:38:29Z</dcterms:created>
  <dcterms:modified xsi:type="dcterms:W3CDTF">2023-01-16T14:43:05Z</dcterms:modified>
</cp:coreProperties>
</file>