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66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6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36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308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7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66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66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0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34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99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0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16E6-6C52-45EB-A0CB-78A7A1FE12DD}" type="datetimeFigureOut">
              <a:rPr lang="es-MX" smtClean="0"/>
              <a:t>09/12/2022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863E-51C5-406B-8C9A-35BD0C6FA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24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ngeg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6656" b="2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6000" b="1" cap="all" dirty="0" smtClean="0">
                <a:ln w="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Lucida Calligraphy" pitchFamily="66" charset="0"/>
              </a:rPr>
              <a:t>TRIVIA DE LA PSICOLOGIA</a:t>
            </a:r>
            <a:endParaRPr lang="es-MX" sz="6000" b="1" cap="all" dirty="0">
              <a:ln w="0"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Lucida Calligraphy" pitchFamily="66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43808" y="4244249"/>
            <a:ext cx="3406405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ln w="5080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Aharoni" pitchFamily="2" charset="-79"/>
                <a:cs typeface="Aharoni" pitchFamily="2" charset="-79"/>
              </a:rPr>
              <a:t>COMENZAMOS</a:t>
            </a:r>
            <a:endParaRPr lang="es-MX" sz="3200" b="1" dirty="0">
              <a:ln w="50800">
                <a:solidFill>
                  <a:schemeClr val="accent4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Flecha a la derecha con bandas">
            <a:hlinkClick r:id="rId3" action="ppaction://hlinksldjump"/>
          </p:cNvPr>
          <p:cNvSpPr/>
          <p:nvPr/>
        </p:nvSpPr>
        <p:spPr>
          <a:xfrm>
            <a:off x="3790926" y="5157192"/>
            <a:ext cx="1512168" cy="1056960"/>
          </a:xfrm>
          <a:prstGeom prst="striped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16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pngeg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91" y="908720"/>
            <a:ext cx="901893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5393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Gungsuh" pitchFamily="18" charset="-127"/>
                <a:ea typeface="Gungsuh" pitchFamily="18" charset="-127"/>
              </a:rPr>
              <a:t>PREGUNTA 1</a:t>
            </a:r>
            <a:endParaRPr lang="es-MX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7904" y="5393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Gungsuh" pitchFamily="18" charset="-127"/>
                <a:ea typeface="Gungsuh" pitchFamily="18" charset="-127"/>
              </a:rPr>
              <a:t>PREGUNTA 2</a:t>
            </a:r>
            <a:endParaRPr lang="es-MX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44135" y="5393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Gungsuh" pitchFamily="18" charset="-127"/>
                <a:ea typeface="Gungsuh" pitchFamily="18" charset="-127"/>
              </a:rPr>
              <a:t>PREGUNTA 3</a:t>
            </a:r>
            <a:endParaRPr lang="es-MX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6 Flecha abajo">
            <a:hlinkClick r:id="rId3" action="ppaction://hlinksldjump"/>
          </p:cNvPr>
          <p:cNvSpPr/>
          <p:nvPr/>
        </p:nvSpPr>
        <p:spPr>
          <a:xfrm>
            <a:off x="1115616" y="3851459"/>
            <a:ext cx="1296144" cy="165618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lecha abajo">
            <a:hlinkClick r:id="rId4" action="ppaction://hlinksldjump"/>
          </p:cNvPr>
          <p:cNvSpPr/>
          <p:nvPr/>
        </p:nvSpPr>
        <p:spPr>
          <a:xfrm>
            <a:off x="6402200" y="3838883"/>
            <a:ext cx="1296144" cy="165618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>
            <a:hlinkClick r:id="rId5" action="ppaction://hlinksldjump"/>
          </p:cNvPr>
          <p:cNvSpPr/>
          <p:nvPr/>
        </p:nvSpPr>
        <p:spPr>
          <a:xfrm>
            <a:off x="3685844" y="3883360"/>
            <a:ext cx="1296144" cy="165618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en U">
            <a:hlinkClick r:id="rId6" action="ppaction://hlinksldjump"/>
          </p:cNvPr>
          <p:cNvSpPr/>
          <p:nvPr/>
        </p:nvSpPr>
        <p:spPr>
          <a:xfrm rot="16200000" flipV="1">
            <a:off x="175145" y="6025655"/>
            <a:ext cx="576064" cy="567330"/>
          </a:xfrm>
          <a:prstGeom prst="utur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pngegg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9688"/>
            <a:ext cx="7308994" cy="62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MV Boli" pitchFamily="2" charset="0"/>
                <a:cs typeface="MV Boli" pitchFamily="2" charset="0"/>
              </a:rPr>
              <a:t>1.-  La psicología es solo para las personas “locas”?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3 Nube">
            <a:hlinkClick r:id="rId3" action="ppaction://hlinksldjump"/>
          </p:cNvPr>
          <p:cNvSpPr/>
          <p:nvPr/>
        </p:nvSpPr>
        <p:spPr>
          <a:xfrm>
            <a:off x="1691680" y="2708920"/>
            <a:ext cx="158417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Nube">
            <a:hlinkClick r:id="rId4" action="ppaction://hlinksldjump"/>
          </p:cNvPr>
          <p:cNvSpPr/>
          <p:nvPr/>
        </p:nvSpPr>
        <p:spPr>
          <a:xfrm>
            <a:off x="5004048" y="2708920"/>
            <a:ext cx="158417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871700" y="31363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parajita" pitchFamily="34" charset="0"/>
                <a:cs typeface="Aparajita" pitchFamily="34" charset="0"/>
              </a:rPr>
              <a:t>a) SI</a:t>
            </a:r>
            <a:endParaRPr lang="es-MX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84068" y="31363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parajita" pitchFamily="34" charset="0"/>
                <a:cs typeface="Aparajita" pitchFamily="34" charset="0"/>
              </a:rPr>
              <a:t>a) NO</a:t>
            </a:r>
            <a:endParaRPr lang="es-MX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7 Flecha en U">
            <a:hlinkClick r:id="rId5" action="ppaction://hlinksldjump"/>
          </p:cNvPr>
          <p:cNvSpPr/>
          <p:nvPr/>
        </p:nvSpPr>
        <p:spPr>
          <a:xfrm rot="16200000" flipV="1">
            <a:off x="175145" y="6025655"/>
            <a:ext cx="576064" cy="567330"/>
          </a:xfrm>
          <a:prstGeom prst="utur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pngegg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9688"/>
            <a:ext cx="7308994" cy="62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MV Boli" pitchFamily="2" charset="0"/>
                <a:cs typeface="MV Boli" pitchFamily="2" charset="0"/>
              </a:rPr>
              <a:t>2</a:t>
            </a:r>
            <a:r>
              <a:rPr lang="es-MX" dirty="0" smtClean="0">
                <a:latin typeface="MV Boli" pitchFamily="2" charset="0"/>
                <a:cs typeface="MV Boli" pitchFamily="2" charset="0"/>
              </a:rPr>
              <a:t>.-  La psicología no es una disciplina?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3 Nube">
            <a:hlinkClick r:id="rId3" action="ppaction://hlinksldjump"/>
          </p:cNvPr>
          <p:cNvSpPr/>
          <p:nvPr/>
        </p:nvSpPr>
        <p:spPr>
          <a:xfrm>
            <a:off x="1691680" y="2708920"/>
            <a:ext cx="158417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Nube">
            <a:hlinkClick r:id="rId4" action="ppaction://hlinksldjump"/>
          </p:cNvPr>
          <p:cNvSpPr/>
          <p:nvPr/>
        </p:nvSpPr>
        <p:spPr>
          <a:xfrm>
            <a:off x="5004048" y="2708920"/>
            <a:ext cx="158417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871700" y="31363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parajita" pitchFamily="34" charset="0"/>
                <a:cs typeface="Aparajita" pitchFamily="34" charset="0"/>
              </a:rPr>
              <a:t>a) SI</a:t>
            </a:r>
            <a:endParaRPr lang="es-MX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84068" y="31363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parajita" pitchFamily="34" charset="0"/>
                <a:cs typeface="Aparajita" pitchFamily="34" charset="0"/>
              </a:rPr>
              <a:t>a) NO</a:t>
            </a:r>
            <a:endParaRPr lang="es-MX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7 Flecha en U">
            <a:hlinkClick r:id="rId5" action="ppaction://hlinksldjump"/>
          </p:cNvPr>
          <p:cNvSpPr/>
          <p:nvPr/>
        </p:nvSpPr>
        <p:spPr>
          <a:xfrm rot="16200000" flipV="1">
            <a:off x="175145" y="6025655"/>
            <a:ext cx="576064" cy="567330"/>
          </a:xfrm>
          <a:prstGeom prst="utur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pngegg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9688"/>
            <a:ext cx="7308994" cy="62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MV Boli" pitchFamily="2" charset="0"/>
                <a:cs typeface="MV Boli" pitchFamily="2" charset="0"/>
              </a:rPr>
              <a:t>3.-  La palabra psicología proviene del griego o del latín?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3 Nube">
            <a:hlinkClick r:id="rId3" action="ppaction://hlinksldjump"/>
          </p:cNvPr>
          <p:cNvSpPr/>
          <p:nvPr/>
        </p:nvSpPr>
        <p:spPr>
          <a:xfrm>
            <a:off x="1691680" y="2708920"/>
            <a:ext cx="158417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Nube">
            <a:hlinkClick r:id="rId4" action="ppaction://hlinksldjump"/>
          </p:cNvPr>
          <p:cNvSpPr/>
          <p:nvPr/>
        </p:nvSpPr>
        <p:spPr>
          <a:xfrm>
            <a:off x="5004048" y="2708920"/>
            <a:ext cx="1584176" cy="122413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871700" y="31363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parajita" pitchFamily="34" charset="0"/>
                <a:cs typeface="Aparajita" pitchFamily="34" charset="0"/>
              </a:rPr>
              <a:t>a) GRIEGO</a:t>
            </a:r>
            <a:endParaRPr lang="es-MX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84068" y="313632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Aparajita" pitchFamily="34" charset="0"/>
                <a:cs typeface="Aparajita" pitchFamily="34" charset="0"/>
              </a:rPr>
              <a:t>a) LATIN</a:t>
            </a:r>
            <a:endParaRPr lang="es-MX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7 Flecha en U">
            <a:hlinkClick r:id="rId5" action="ppaction://hlinksldjump"/>
          </p:cNvPr>
          <p:cNvSpPr/>
          <p:nvPr/>
        </p:nvSpPr>
        <p:spPr>
          <a:xfrm rot="16200000" flipV="1">
            <a:off x="175145" y="6025655"/>
            <a:ext cx="576064" cy="567330"/>
          </a:xfrm>
          <a:prstGeom prst="utur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ngegg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7864"/>
            <a:ext cx="6873280" cy="68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7456" y="4149080"/>
            <a:ext cx="8229600" cy="1143000"/>
          </a:xfrm>
        </p:spPr>
        <p:txBody>
          <a:bodyPr>
            <a:noAutofit/>
          </a:bodyPr>
          <a:lstStyle/>
          <a:p>
            <a:r>
              <a:rPr lang="es-MX" sz="8000" dirty="0" smtClean="0">
                <a:solidFill>
                  <a:srgbClr val="92D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ungsuh" pitchFamily="18" charset="-127"/>
                <a:ea typeface="Gungsuh" pitchFamily="18" charset="-127"/>
              </a:rPr>
              <a:t>CORRECTO</a:t>
            </a:r>
            <a:endParaRPr lang="es-MX" sz="8000" dirty="0">
              <a:solidFill>
                <a:srgbClr val="92D05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3 Flecha en U">
            <a:hlinkClick r:id="rId3" action="ppaction://hlinksldjump"/>
          </p:cNvPr>
          <p:cNvSpPr/>
          <p:nvPr/>
        </p:nvSpPr>
        <p:spPr>
          <a:xfrm rot="16200000" flipV="1">
            <a:off x="175145" y="6025655"/>
            <a:ext cx="576064" cy="567330"/>
          </a:xfrm>
          <a:prstGeom prst="utur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pngegg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3613"/>
            <a:ext cx="5400600" cy="63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3177" y="533613"/>
            <a:ext cx="8229600" cy="1143000"/>
          </a:xfrm>
        </p:spPr>
        <p:txBody>
          <a:bodyPr>
            <a:noAutofit/>
          </a:bodyPr>
          <a:lstStyle/>
          <a:p>
            <a:r>
              <a:rPr lang="es-MX" sz="80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ungsuh" pitchFamily="18" charset="-127"/>
                <a:ea typeface="Gungsuh" pitchFamily="18" charset="-127"/>
              </a:rPr>
              <a:t>INCORRECTO</a:t>
            </a:r>
            <a:endParaRPr lang="es-MX" sz="80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4 Flecha en U">
            <a:hlinkClick r:id="rId3" action="ppaction://hlinksldjump"/>
          </p:cNvPr>
          <p:cNvSpPr/>
          <p:nvPr/>
        </p:nvSpPr>
        <p:spPr>
          <a:xfrm rot="16200000" flipV="1">
            <a:off x="175145" y="6025655"/>
            <a:ext cx="576064" cy="567330"/>
          </a:xfrm>
          <a:prstGeom prst="utur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64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TRIVIA DE LA PSICOLOGIA</vt:lpstr>
      <vt:lpstr>Presentación de PowerPoint</vt:lpstr>
      <vt:lpstr>1.-  La psicología es solo para las personas “locas”? </vt:lpstr>
      <vt:lpstr>2.-  La psicología no es una disciplina? </vt:lpstr>
      <vt:lpstr>3.-  La palabra psicología proviene del griego o del latín? </vt:lpstr>
      <vt:lpstr>CORRECTO</vt:lpstr>
      <vt:lpstr>INCORRECTO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 DE LA PSICOLOGIA</dc:title>
  <dc:creator>User</dc:creator>
  <cp:lastModifiedBy>User</cp:lastModifiedBy>
  <cp:revision>3</cp:revision>
  <dcterms:created xsi:type="dcterms:W3CDTF">2022-12-09T07:30:18Z</dcterms:created>
  <dcterms:modified xsi:type="dcterms:W3CDTF">2022-12-09T08:00:46Z</dcterms:modified>
</cp:coreProperties>
</file>