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se1.mm.bing.net/th?id=OIP.opQLO6D-vPT4jvFAOw6Q-wHaHa&amp;pid=Api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433" y="3628500"/>
            <a:ext cx="2161590" cy="216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35242" y="1459832"/>
            <a:ext cx="9585158" cy="2021305"/>
          </a:xfrm>
        </p:spPr>
        <p:txBody>
          <a:bodyPr/>
          <a:lstStyle/>
          <a:p>
            <a:r>
              <a:rPr lang="es-MX" dirty="0" smtClean="0">
                <a:latin typeface="AR BLANCA" panose="02000000000000000000" pitchFamily="2" charset="0"/>
              </a:rPr>
              <a:t>Cultura general</a:t>
            </a:r>
            <a:br>
              <a:rPr lang="es-MX" dirty="0" smtClean="0">
                <a:latin typeface="AR BLANCA" panose="02000000000000000000" pitchFamily="2" charset="0"/>
              </a:rPr>
            </a:br>
            <a:r>
              <a:rPr lang="es-MX" sz="2000" dirty="0" smtClean="0">
                <a:latin typeface="AR BLANCA" panose="02000000000000000000" pitchFamily="2" charset="0"/>
              </a:rPr>
              <a:t>Guadalupe pinto García</a:t>
            </a:r>
            <a:endParaRPr lang="es-MX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2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2127" y="960314"/>
            <a:ext cx="6191794" cy="4434645"/>
          </a:xfrm>
        </p:spPr>
        <p:txBody>
          <a:bodyPr/>
          <a:lstStyle/>
          <a:p>
            <a:pPr algn="ctr"/>
            <a:r>
              <a:rPr lang="es-MX" dirty="0" smtClean="0">
                <a:latin typeface="AR BLANCA" panose="02000000000000000000" pitchFamily="2" charset="0"/>
              </a:rPr>
              <a:t>¿cuántos huesos hay en el cuerpo humano?</a:t>
            </a:r>
            <a:endParaRPr lang="es-MX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7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138863" y="3352800"/>
            <a:ext cx="5582652" cy="206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>
                <a:latin typeface="Agency FB" panose="020B0503020202020204" pitchFamily="34" charset="0"/>
                <a:hlinkClick r:id="rId2" action="ppaction://hlinksldjump"/>
              </a:rPr>
              <a:t>Un adulto tiene 206 huesos</a:t>
            </a:r>
            <a:endParaRPr lang="es-MX" sz="2400" dirty="0">
              <a:latin typeface="Agency FB" panose="020B0503020202020204" pitchFamily="34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77228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1907177"/>
            <a:ext cx="7136674" cy="3291840"/>
          </a:xfrm>
        </p:spPr>
        <p:txBody>
          <a:bodyPr/>
          <a:lstStyle/>
          <a:p>
            <a:pPr algn="ctr"/>
            <a:r>
              <a:rPr lang="es-MX" dirty="0" smtClean="0">
                <a:latin typeface="AR BLANCA" panose="02000000000000000000" pitchFamily="2" charset="0"/>
              </a:rPr>
              <a:t>¿cuándo acabo la guerra mundial?</a:t>
            </a:r>
            <a:endParaRPr lang="es-MX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3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88168" y="2834640"/>
            <a:ext cx="8245642" cy="29405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latin typeface="Agency FB" panose="020B0503020202020204" pitchFamily="34" charset="0"/>
                <a:hlinkClick r:id="rId2" action="ppaction://hlinksldjump"/>
              </a:rPr>
              <a:t>En 1945</a:t>
            </a:r>
            <a:endParaRPr lang="es-MX" sz="2400" dirty="0">
              <a:latin typeface="Agency FB" panose="020B0503020202020204" pitchFamily="34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165179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599" y="1972491"/>
            <a:ext cx="7071361" cy="3540035"/>
          </a:xfrm>
        </p:spPr>
        <p:txBody>
          <a:bodyPr/>
          <a:lstStyle/>
          <a:p>
            <a:pPr algn="ctr"/>
            <a:r>
              <a:rPr lang="es-MX" dirty="0" smtClean="0">
                <a:latin typeface="AR BLANCA" panose="02000000000000000000" pitchFamily="2" charset="0"/>
              </a:rPr>
              <a:t>¿Cuál es el libro más vendido de la historia?</a:t>
            </a:r>
            <a:endParaRPr lang="es-MX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1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799" y="3256546"/>
            <a:ext cx="10270959" cy="2759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latin typeface="Agency FB" panose="020B0503020202020204" pitchFamily="34" charset="0"/>
                <a:hlinkClick r:id="rId2" action="ppaction://hlinksldjump"/>
              </a:rPr>
              <a:t>La biblia</a:t>
            </a:r>
            <a:endParaRPr lang="es-MX" sz="2400" dirty="0">
              <a:latin typeface="Agency FB" panose="020B0503020202020204" pitchFamily="34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75083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1234" y="1933303"/>
            <a:ext cx="7563395" cy="3435531"/>
          </a:xfrm>
        </p:spPr>
        <p:txBody>
          <a:bodyPr/>
          <a:lstStyle/>
          <a:p>
            <a:r>
              <a:rPr lang="es-MX" dirty="0" smtClean="0">
                <a:latin typeface="AR BLANCA" panose="02000000000000000000" pitchFamily="2" charset="0"/>
              </a:rPr>
              <a:t>¿Cuántos elementos hay en la tabla periódica?</a:t>
            </a:r>
            <a:endParaRPr lang="es-MX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4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19663" y="2903621"/>
            <a:ext cx="5887453" cy="2534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 smtClean="0">
                <a:latin typeface="Agency FB" panose="020B0503020202020204" pitchFamily="34" charset="0"/>
                <a:hlinkClick r:id="rId2" action="ppaction://hlinksldjump"/>
              </a:rPr>
              <a:t>118 elementos</a:t>
            </a:r>
            <a:endParaRPr lang="es-MX" sz="2400" dirty="0">
              <a:latin typeface="Agency FB" panose="020B0503020202020204" pitchFamily="34" charset="0"/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24747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35</TotalTime>
  <Words>49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Agency FB</vt:lpstr>
      <vt:lpstr>AR BLANCA</vt:lpstr>
      <vt:lpstr>Arial</vt:lpstr>
      <vt:lpstr>Century Gothic</vt:lpstr>
      <vt:lpstr>Estela de condensación</vt:lpstr>
      <vt:lpstr>Cultura general Guadalupe pinto García</vt:lpstr>
      <vt:lpstr>¿cuántos huesos hay en el cuerpo humano?</vt:lpstr>
      <vt:lpstr>Presentación de PowerPoint</vt:lpstr>
      <vt:lpstr>¿cuándo acabo la guerra mundial?</vt:lpstr>
      <vt:lpstr>Presentación de PowerPoint</vt:lpstr>
      <vt:lpstr>¿Cuál es el libro más vendido de la historia?</vt:lpstr>
      <vt:lpstr>Presentación de PowerPoint</vt:lpstr>
      <vt:lpstr>¿Cuántos elementos hay en la tabla periódica?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general</dc:title>
  <dc:creator>Lupita</dc:creator>
  <cp:lastModifiedBy>Lupita</cp:lastModifiedBy>
  <cp:revision>4</cp:revision>
  <dcterms:created xsi:type="dcterms:W3CDTF">2022-12-06T01:15:47Z</dcterms:created>
  <dcterms:modified xsi:type="dcterms:W3CDTF">2022-12-06T01:51:24Z</dcterms:modified>
</cp:coreProperties>
</file>