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53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84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0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7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13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1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2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3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77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8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6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1B4D-7327-43D2-AF47-4F83F9CB78B9}" type="datetimeFigureOut">
              <a:rPr lang="es-MX" smtClean="0"/>
              <a:t>02/12/2022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F7A4-F6F8-45F6-BB02-68EE02097D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5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pngegg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914224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94520"/>
            <a:ext cx="9252520" cy="9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1539" y="2132856"/>
            <a:ext cx="77724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MX" sz="6600" b="1" dirty="0" smtClean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TRIVIA</a:t>
            </a:r>
            <a:br>
              <a:rPr lang="es-MX" sz="6600" b="1" dirty="0" smtClean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s-MX" sz="6600" b="1" dirty="0" smtClean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MUNDIAL 2022</a:t>
            </a:r>
            <a:endParaRPr lang="es-MX" sz="6600" b="1" dirty="0">
              <a:ln w="6350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9820" y="3958208"/>
            <a:ext cx="2755839" cy="8389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5400" b="1" cap="all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READY</a:t>
            </a:r>
            <a:endParaRPr lang="es-MX" sz="5400" b="1" cap="all" dirty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616361" y="4797152"/>
            <a:ext cx="1802757" cy="1872208"/>
            <a:chOff x="3923928" y="3645024"/>
            <a:chExt cx="1296144" cy="1080120"/>
          </a:xfrm>
        </p:grpSpPr>
        <p:sp>
          <p:nvSpPr>
            <p:cNvPr id="4" name="3 Flecha a la derecha con bandas"/>
            <p:cNvSpPr/>
            <p:nvPr/>
          </p:nvSpPr>
          <p:spPr>
            <a:xfrm>
              <a:off x="3923928" y="3645024"/>
              <a:ext cx="1296144" cy="1080120"/>
            </a:xfrm>
            <a:prstGeom prst="striped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139952" y="3923474"/>
              <a:ext cx="864096" cy="5326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s-MX" sz="5400" b="1" cap="all" dirty="0" smtClean="0">
                  <a:ln w="0">
                    <a:noFill/>
                  </a:ln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GO</a:t>
              </a:r>
              <a:endParaRPr lang="es-MX" sz="5400" b="1" cap="all" dirty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9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pngegg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4" y="0"/>
            <a:ext cx="9160904" cy="684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4" name="Picture 4" descr="C:\Users\User\Downloads\pngegg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66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pngegg (1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556792"/>
            <a:ext cx="4298591" cy="64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49" y="548680"/>
            <a:ext cx="8229600" cy="1143000"/>
          </a:xfrm>
        </p:spPr>
        <p:txBody>
          <a:bodyPr>
            <a:noAutofit/>
          </a:bodyPr>
          <a:lstStyle/>
          <a:p>
            <a:r>
              <a:rPr lang="es-MX" sz="8800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CORRECTO</a:t>
            </a:r>
            <a:endParaRPr lang="es-MX" sz="8800" b="1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pngegg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4" y="0"/>
            <a:ext cx="9160904" cy="684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</a:rPr>
              <a:t>INCORRECTO</a:t>
            </a:r>
            <a:endParaRPr lang="es-MX" sz="7200" b="1" dirty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3" name="2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C:\Users\User\Downloads\pngegg 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7" y="1124744"/>
            <a:ext cx="8560948" cy="57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ngeg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554" y="-1136445"/>
            <a:ext cx="684488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pngegg (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4" b="32192"/>
          <a:stretch/>
        </p:blipFill>
        <p:spPr bwMode="auto">
          <a:xfrm flipH="1">
            <a:off x="-3" y="548680"/>
            <a:ext cx="4295581" cy="63093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3955368"/>
            <a:ext cx="2880320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3600" b="1" i="1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itchFamily="34" charset="0"/>
              </a:rPr>
              <a:t>OPCIÓN MULTIPLE</a:t>
            </a:r>
            <a:endParaRPr lang="es-MX" sz="3600" b="1" i="1" dirty="0">
              <a:ln w="952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2051" name="Picture 3" descr="C:\Users\User\Downloads\pngegg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58" y="1052736"/>
            <a:ext cx="4812542" cy="580526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860032" y="3955368"/>
            <a:ext cx="3312368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3600" b="1" i="1" dirty="0" smtClean="0">
                <a:ln w="635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latin typeface="Eras Bold ITC" pitchFamily="34" charset="0"/>
              </a:rPr>
              <a:t>VERDADERO Y FALSO</a:t>
            </a:r>
          </a:p>
        </p:txBody>
      </p:sp>
      <p:sp>
        <p:nvSpPr>
          <p:cNvPr id="7" name="6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1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ownloads\pngegg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0775" y="-20194"/>
            <a:ext cx="9154774" cy="7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pngegg (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218"/>
            <a:ext cx="914400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pngegg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4411547" cy="547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9695" y="1736812"/>
            <a:ext cx="172819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es-MX" sz="287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C:\Users\User\Downloads\pngegg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0721"/>
            <a:ext cx="4411547" cy="547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00192" y="764704"/>
            <a:ext cx="331236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7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endParaRPr lang="es-MX" sz="28700" dirty="0">
              <a:solidFill>
                <a:schemeClr val="tx1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ownloads\pngegg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0775" y="-20194"/>
            <a:ext cx="9154774" cy="7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pngegg (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218"/>
            <a:ext cx="914400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pngegg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11547" cy="547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4456" y="1717395"/>
            <a:ext cx="172819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es-MX" sz="287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C:\Users\User\Downloads\pngegg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2" y="380721"/>
            <a:ext cx="4411547" cy="547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79291" y="791794"/>
            <a:ext cx="331236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7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endParaRPr lang="es-MX" sz="28700" dirty="0">
              <a:solidFill>
                <a:schemeClr val="tx1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C:\Users\User\Downloads\pngegg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63" y="-837165"/>
            <a:ext cx="4411547" cy="54726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915816" y="2564904"/>
            <a:ext cx="331236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700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endParaRPr lang="es-MX" sz="28700" dirty="0">
              <a:solidFill>
                <a:schemeClr val="tx1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9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-2309575"/>
            <a:ext cx="9177266" cy="9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pngegg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Gill Sans MT Condensed" pitchFamily="34" charset="0"/>
              </a:rPr>
              <a:t>¿EN QUE PAIS SE JUEGA EL MUNDIAL 2022?</a:t>
            </a:r>
            <a:endParaRPr lang="es-MX" dirty="0">
              <a:latin typeface="Gill Sans MT Condensed" pitchFamily="34" charset="0"/>
            </a:endParaRPr>
          </a:p>
        </p:txBody>
      </p:sp>
      <p:pic>
        <p:nvPicPr>
          <p:cNvPr id="4100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6" y="2564904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743681" y="2719260"/>
            <a:ext cx="1944216" cy="1954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A) MÉXICO</a:t>
            </a:r>
            <a:endParaRPr lang="es-MX" sz="3200" b="1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1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24" y="2564904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4" y="2601172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6" y="2625855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87432" y="2924863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B) QATAR</a:t>
            </a:r>
            <a:endParaRPr lang="es-MX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55673" y="3097094"/>
            <a:ext cx="1892426" cy="124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C) INGLATERRA</a:t>
            </a:r>
            <a:endParaRPr lang="es-MX" sz="2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19392" y="2979601"/>
            <a:ext cx="172819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D) ESTADOS UNIDOS</a:t>
            </a:r>
            <a:endParaRPr lang="es-MX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-2309575"/>
            <a:ext cx="9177266" cy="9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pngegg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Gill Sans MT Condensed" pitchFamily="34" charset="0"/>
              </a:rPr>
              <a:t>¿POR CUANTOS GOLES PERDIÓ ARGENTINA SU PRIMER PARTIDO?</a:t>
            </a:r>
            <a:endParaRPr lang="es-MX" dirty="0">
              <a:latin typeface="Gill Sans MT Condensed" pitchFamily="34" charset="0"/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6" y="2564904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43681" y="2719260"/>
            <a:ext cx="1944216" cy="1954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A) 2-0</a:t>
            </a:r>
            <a:endParaRPr lang="es-MX" sz="3200" b="1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2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24" y="2564904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4" y="2601172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6" y="2625855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787432" y="2924863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B) 3-1</a:t>
            </a:r>
            <a:endParaRPr lang="es-MX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55673" y="3097094"/>
            <a:ext cx="1892426" cy="124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C) 3-2</a:t>
            </a:r>
            <a:endParaRPr lang="es-MX" sz="32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719392" y="2979601"/>
            <a:ext cx="172819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D) 2-1</a:t>
            </a:r>
            <a:endParaRPr lang="es-MX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-2309575"/>
            <a:ext cx="9177266" cy="9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pngegg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Gill Sans MT Condensed" pitchFamily="34" charset="0"/>
              </a:rPr>
              <a:t>MÉXICO PASO A OCTAVOS DE FINAL</a:t>
            </a:r>
            <a:endParaRPr lang="es-MX" dirty="0">
              <a:latin typeface="Gill Sans MT Condensed" pitchFamily="34" charset="0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18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76593" y="2873616"/>
            <a:ext cx="1944216" cy="1954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VERDADERO</a:t>
            </a:r>
            <a:endParaRPr lang="es-MX" sz="2000" b="1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20344" y="3079219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FALSO</a:t>
            </a:r>
            <a:endParaRPr lang="es-MX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-2309575"/>
            <a:ext cx="9177266" cy="9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pngegg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Gill Sans MT Condensed" pitchFamily="34" charset="0"/>
              </a:rPr>
              <a:t>NEYMAR JUGÓ EL ULTIMO PARTIDO DE LA FASE DE GRUPOS</a:t>
            </a:r>
            <a:endParaRPr lang="es-MX" dirty="0">
              <a:latin typeface="Gill Sans MT Condensed" pitchFamily="34" charset="0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18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76593" y="2873616"/>
            <a:ext cx="1944216" cy="1954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VERDADERO</a:t>
            </a:r>
            <a:endParaRPr lang="es-MX" sz="2000" b="1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20344" y="3079219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FALSO</a:t>
            </a:r>
            <a:endParaRPr lang="es-MX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-2309575"/>
            <a:ext cx="9177266" cy="9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pngegg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5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Gill Sans MT Condensed" pitchFamily="34" charset="0"/>
              </a:rPr>
              <a:t>EL JUGADOR CR7 PODRA JUGAR DOS JUEGOS MAS DESPUES DE ESTE MUNDIAL</a:t>
            </a:r>
            <a:endParaRPr lang="es-MX" dirty="0">
              <a:latin typeface="Gill Sans MT Condensed" pitchFamily="34" charset="0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167617" y="6176276"/>
            <a:ext cx="576064" cy="57606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18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76593" y="2873616"/>
            <a:ext cx="1944216" cy="1954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VERDADERO</a:t>
            </a:r>
            <a:endParaRPr lang="es-MX" sz="2000" b="1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Picture 4" descr="C:\Users\User\Downloads\pngegg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9260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20344" y="3079219"/>
            <a:ext cx="18722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FALSO</a:t>
            </a:r>
            <a:endParaRPr lang="es-MX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17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94</Words>
  <Application>Microsoft Office PowerPoint</Application>
  <PresentationFormat>Presentación en pantalla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TRIVIA MUNDIAL 2022</vt:lpstr>
      <vt:lpstr>Presentación de PowerPoint</vt:lpstr>
      <vt:lpstr>Presentación de PowerPoint</vt:lpstr>
      <vt:lpstr>Presentación de PowerPoint</vt:lpstr>
      <vt:lpstr>¿EN QUE PAIS SE JUEGA EL MUNDIAL 2022?</vt:lpstr>
      <vt:lpstr>¿POR CUANTOS GOLES PERDIÓ ARGENTINA SU PRIMER PARTIDO?</vt:lpstr>
      <vt:lpstr>MÉXICO PASO A OCTAVOS DE FINAL</vt:lpstr>
      <vt:lpstr>NEYMAR JUGÓ EL ULTIMO PARTIDO DE LA FASE DE GRUPOS</vt:lpstr>
      <vt:lpstr>EL JUGADOR CR7 PODRA JUGAR DOS JUEGOS MAS DESPUES DE ESTE MUNDIAL</vt:lpstr>
      <vt:lpstr>CORRECTO</vt:lpstr>
      <vt:lpstr>INCORRECTO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MUNDIAL 2022</dc:title>
  <dc:creator>User</dc:creator>
  <cp:lastModifiedBy>User</cp:lastModifiedBy>
  <cp:revision>9</cp:revision>
  <dcterms:created xsi:type="dcterms:W3CDTF">2022-12-02T10:13:17Z</dcterms:created>
  <dcterms:modified xsi:type="dcterms:W3CDTF">2022-12-02T11:44:38Z</dcterms:modified>
</cp:coreProperties>
</file>