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2C1BE8-70BC-4DBE-939C-8D1C2A33948A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96FDBD-23AB-457A-AF7A-EA4431A7C30C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pngeg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3966" y="-1132036"/>
            <a:ext cx="6851418" cy="91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1893" y="2276872"/>
            <a:ext cx="4533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cap="all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LA TECNOLOGÍA Y SU EVOLUCIÓN </a:t>
            </a:r>
            <a:endParaRPr lang="es-MX" sz="4800" b="1" cap="all" dirty="0">
              <a:ln w="90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Users\User\Downloads\pngeg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1191"/>
            <a:ext cx="3827476" cy="320232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6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7200" dirty="0" smtClean="0"/>
              <a:t>CONTENIDO</a:t>
            </a:r>
            <a:endParaRPr lang="es-MX" sz="7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800" dirty="0" smtClean="0">
                <a:hlinkClick r:id="rId2" action="ppaction://hlinksldjump"/>
              </a:rPr>
              <a:t>QUE ES LA TECNOLOGÍA</a:t>
            </a:r>
            <a:endParaRPr lang="es-MX" sz="4800" dirty="0" smtClean="0"/>
          </a:p>
          <a:p>
            <a:r>
              <a:rPr lang="es-MX" sz="4800" dirty="0" smtClean="0">
                <a:hlinkClick r:id="rId3" action="ppaction://hlinksldjump"/>
              </a:rPr>
              <a:t>TIPOS DE TECNOLOGÍA</a:t>
            </a:r>
            <a:endParaRPr lang="es-MX" sz="4800" dirty="0"/>
          </a:p>
        </p:txBody>
      </p:sp>
      <p:pic>
        <p:nvPicPr>
          <p:cNvPr id="4098" name="Picture 2" descr="C:\Users\User\Downloads\kisspng-clip-art-portable-network-graphics-transparency-te-at-net2source-our-best-in-the-class-testing-assoc-5d04ca33b4df07.29082808156059499574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438294" cy="316835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ilindro">
            <a:hlinkClick r:id="rId5" action="ppaction://hlinksldjump"/>
          </p:cNvPr>
          <p:cNvSpPr/>
          <p:nvPr/>
        </p:nvSpPr>
        <p:spPr>
          <a:xfrm>
            <a:off x="6778046" y="5949280"/>
            <a:ext cx="360040" cy="504056"/>
          </a:xfrm>
          <a:prstGeom prst="can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txBody>
          <a:bodyPr>
            <a:normAutofit/>
          </a:bodyPr>
          <a:lstStyle/>
          <a:p>
            <a:pPr algn="ctr"/>
            <a:r>
              <a:rPr lang="es-MX" sz="60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ES LA TECNOLOGÍA</a:t>
            </a:r>
            <a:endParaRPr lang="es-MX" sz="60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0384" y="2132856"/>
            <a:ext cx="8075240" cy="1944216"/>
          </a:xfrm>
        </p:spPr>
        <p:txBody>
          <a:bodyPr/>
          <a:lstStyle/>
          <a:p>
            <a:r>
              <a:rPr lang="es-MX" dirty="0">
                <a:latin typeface="Adobe Fangsong Std R" pitchFamily="18" charset="-128"/>
                <a:ea typeface="Adobe Fangsong Std R" pitchFamily="18" charset="-128"/>
              </a:rPr>
              <a:t>La </a:t>
            </a:r>
            <a:r>
              <a:rPr lang="es-MX" dirty="0" smtClean="0">
                <a:latin typeface="Adobe Fangsong Std R" pitchFamily="18" charset="-128"/>
                <a:ea typeface="Adobe Fangsong Std R" pitchFamily="18" charset="-128"/>
              </a:rPr>
              <a:t>tecnología es, </a:t>
            </a:r>
            <a:r>
              <a:rPr lang="es-MX" dirty="0">
                <a:latin typeface="Adobe Fangsong Std R" pitchFamily="18" charset="-128"/>
                <a:ea typeface="Adobe Fangsong Std R" pitchFamily="18" charset="-128"/>
              </a:rPr>
              <a:t>respuesta al deseo del hombre de </a:t>
            </a:r>
            <a:r>
              <a:rPr lang="es-MX" dirty="0" smtClean="0">
                <a:latin typeface="Adobe Fangsong Std R" pitchFamily="18" charset="-128"/>
                <a:ea typeface="Adobe Fangsong Std R" pitchFamily="18" charset="-128"/>
              </a:rPr>
              <a:t>mejorar </a:t>
            </a:r>
            <a:r>
              <a:rPr lang="es-MX" dirty="0">
                <a:latin typeface="Adobe Fangsong Std R" pitchFamily="18" charset="-128"/>
                <a:ea typeface="Adobe Fangsong Std R" pitchFamily="18" charset="-128"/>
              </a:rPr>
              <a:t>su calidad de vida. Incluye conocimientos y técnicas desarrolladas </a:t>
            </a:r>
            <a:r>
              <a:rPr lang="es-MX" dirty="0" smtClean="0">
                <a:latin typeface="Adobe Fangsong Std R" pitchFamily="18" charset="-128"/>
                <a:ea typeface="Adobe Fangsong Std R" pitchFamily="18" charset="-128"/>
              </a:rPr>
              <a:t>,  </a:t>
            </a:r>
            <a:r>
              <a:rPr lang="es-MX" dirty="0">
                <a:latin typeface="Adobe Fangsong Std R" pitchFamily="18" charset="-128"/>
                <a:ea typeface="Adobe Fangsong Std R" pitchFamily="18" charset="-128"/>
              </a:rPr>
              <a:t>que se utilizan de manera organizada con el fin de satisfacer alguna </a:t>
            </a:r>
            <a:r>
              <a:rPr lang="es-MX" dirty="0" smtClean="0">
                <a:latin typeface="Adobe Fangsong Std R" pitchFamily="18" charset="-128"/>
                <a:ea typeface="Adobe Fangsong Std R" pitchFamily="18" charset="-128"/>
              </a:rPr>
              <a:t>necesidad. </a:t>
            </a:r>
            <a:endParaRPr lang="es-MX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2051" name="Picture 3" descr="C:\Users\User\Downloads\pngegg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856984" cy="28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ara sonriente">
            <a:hlinkClick r:id="rId3" action="ppaction://hlinksldjump"/>
          </p:cNvPr>
          <p:cNvSpPr/>
          <p:nvPr/>
        </p:nvSpPr>
        <p:spPr>
          <a:xfrm>
            <a:off x="8460432" y="6165304"/>
            <a:ext cx="504056" cy="432048"/>
          </a:xfrm>
          <a:prstGeom prst="smileyFac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7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pngegg (5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 bwMode="auto">
          <a:xfrm>
            <a:off x="4211960" y="3980608"/>
            <a:ext cx="3312368" cy="24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pngegg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2824980" cy="52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181274"/>
            <a:ext cx="7056784" cy="2016224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La tecnología puede clasificarse de acuerdo a diversos criterios. Por ejemplo, según su tangibilidad se divide en</a:t>
            </a:r>
            <a:r>
              <a:rPr lang="es-MX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: Blanda y dura.</a:t>
            </a:r>
            <a:endParaRPr lang="es-MX" sz="2000" dirty="0">
              <a:solidFill>
                <a:schemeClr val="accent5">
                  <a:lumMod val="60000"/>
                  <a:lumOff val="4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pPr algn="just"/>
            <a:r>
              <a:rPr lang="es-MX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Asimismo</a:t>
            </a:r>
            <a:r>
              <a:rPr lang="es-MX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, de acuerdo a la diversidad de sectores en los que pueda </a:t>
            </a:r>
            <a:r>
              <a:rPr lang="es-MX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utilizarse</a:t>
            </a:r>
            <a:r>
              <a:rPr lang="es-MX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, se clasifica </a:t>
            </a:r>
            <a:r>
              <a:rPr lang="es-MX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en: Flexible y fija</a:t>
            </a:r>
            <a:endParaRPr lang="es-MX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txBody>
          <a:bodyPr>
            <a:normAutofit/>
          </a:bodyPr>
          <a:lstStyle/>
          <a:p>
            <a:pPr algn="ctr"/>
            <a:r>
              <a:rPr lang="es-MX" sz="60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TIPOS DE TECNOLOGÍA</a:t>
            </a:r>
            <a:endParaRPr lang="es-MX" sz="60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Flecha abajo">
            <a:hlinkClick r:id="rId4" action="ppaction://hlinksldjump"/>
          </p:cNvPr>
          <p:cNvSpPr/>
          <p:nvPr/>
        </p:nvSpPr>
        <p:spPr>
          <a:xfrm>
            <a:off x="8463853" y="5949280"/>
            <a:ext cx="504056" cy="648072"/>
          </a:xfrm>
          <a:prstGeom prst="down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ara sonriente">
            <a:hlinkClick r:id="rId5" action="ppaction://hlinksldjump"/>
          </p:cNvPr>
          <p:cNvSpPr/>
          <p:nvPr/>
        </p:nvSpPr>
        <p:spPr>
          <a:xfrm>
            <a:off x="7878042" y="6160400"/>
            <a:ext cx="504056" cy="432048"/>
          </a:xfrm>
          <a:prstGeom prst="smileyFac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27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</TotalTime>
  <Words>102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Paja</vt:lpstr>
      <vt:lpstr>Presentación de PowerPoint</vt:lpstr>
      <vt:lpstr>CONTENIDO</vt:lpstr>
      <vt:lpstr>QUE ES LA TECNOLOGÍA</vt:lpstr>
      <vt:lpstr>TIPOS DE TECNOLOGÍA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7</cp:revision>
  <dcterms:created xsi:type="dcterms:W3CDTF">2022-11-26T00:12:58Z</dcterms:created>
  <dcterms:modified xsi:type="dcterms:W3CDTF">2022-11-26T01:30:16Z</dcterms:modified>
</cp:coreProperties>
</file>