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4660"/>
  </p:normalViewPr>
  <p:slideViewPr>
    <p:cSldViewPr>
      <p:cViewPr varScale="1">
        <p:scale>
          <a:sx n="69" d="100"/>
          <a:sy n="69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14C3F79-EB99-4F8D-BC1C-EC14B5FEFEEC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68AE486-FD77-4F59-B1F8-F52C43F91B0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3F79-EB99-4F8D-BC1C-EC14B5FEFEEC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E486-FD77-4F59-B1F8-F52C43F91B0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3F79-EB99-4F8D-BC1C-EC14B5FEFEEC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E486-FD77-4F59-B1F8-F52C43F91B0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14C3F79-EB99-4F8D-BC1C-EC14B5FEFEEC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E486-FD77-4F59-B1F8-F52C43F91B0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14C3F79-EB99-4F8D-BC1C-EC14B5FEFEEC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68AE486-FD77-4F59-B1F8-F52C43F91B0B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14C3F79-EB99-4F8D-BC1C-EC14B5FEFEEC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68AE486-FD77-4F59-B1F8-F52C43F91B0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14C3F79-EB99-4F8D-BC1C-EC14B5FEFEEC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68AE486-FD77-4F59-B1F8-F52C43F91B0B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3F79-EB99-4F8D-BC1C-EC14B5FEFEEC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E486-FD77-4F59-B1F8-F52C43F91B0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14C3F79-EB99-4F8D-BC1C-EC14B5FEFEEC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68AE486-FD77-4F59-B1F8-F52C43F91B0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14C3F79-EB99-4F8D-BC1C-EC14B5FEFEEC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68AE486-FD77-4F59-B1F8-F52C43F91B0B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14C3F79-EB99-4F8D-BC1C-EC14B5FEFEEC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68AE486-FD77-4F59-B1F8-F52C43F91B0B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14C3F79-EB99-4F8D-BC1C-EC14B5FEFEEC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68AE486-FD77-4F59-B1F8-F52C43F91B0B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756592" y="2130425"/>
            <a:ext cx="9361040" cy="1470025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rgbClr val="FF0000"/>
                </a:solidFill>
                <a:latin typeface="Adobe Caslon Pro" pitchFamily="18" charset="0"/>
              </a:rPr>
              <a:t>¿CUANTO SABES DE MARVEL</a:t>
            </a:r>
            <a:endParaRPr lang="es-MX" dirty="0">
              <a:solidFill>
                <a:srgbClr val="FF0000"/>
              </a:solidFill>
              <a:latin typeface="Adobe Casl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52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¿Quién ES LA HERMANA DE BLACK PANTER?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 flipH="1">
            <a:off x="1593382" y="2852936"/>
            <a:ext cx="1322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A) SHURI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4788024" y="2852936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B) NAKIA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1593382" y="443711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C) RAMONA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4702993" y="4416717"/>
            <a:ext cx="2511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D) OKOYE</a:t>
            </a:r>
            <a:endParaRPr lang="es-MX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852936"/>
            <a:ext cx="266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827584" y="6429129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ATRAS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99098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¿Cuál ES EL VERDADERO NOMBRE DE DEADPOOL?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403648" y="2564904"/>
            <a:ext cx="3220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A) WADE WINSTON WILSON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5429823" y="2564904"/>
            <a:ext cx="2432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B) WADE MAXIMOFF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1635945" y="4329220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C) TONI WILSON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5413946" y="4277428"/>
            <a:ext cx="3052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D) WADE  ROMANOMOFF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755576" y="6381328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ATRAS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48688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ELEGE LA OPCION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961912"/>
          </a:xfrm>
        </p:spPr>
        <p:txBody>
          <a:bodyPr/>
          <a:lstStyle/>
          <a:p>
            <a:pPr marL="64008" indent="0">
              <a:buNone/>
            </a:pPr>
            <a:r>
              <a:rPr lang="es-MX" sz="4000" dirty="0" smtClean="0">
                <a:latin typeface="Adobe Caslon Pro Bold" pitchFamily="18" charset="0"/>
              </a:rPr>
              <a:t>OPCION MULTIPLE</a:t>
            </a:r>
          </a:p>
          <a:p>
            <a:endParaRPr lang="es-MX" dirty="0">
              <a:latin typeface="Adobe Caslon Pro Bold" pitchFamily="18" charset="0"/>
            </a:endParaRPr>
          </a:p>
          <a:p>
            <a:endParaRPr lang="es-MX" dirty="0" smtClean="0">
              <a:latin typeface="Adobe Caslon Pro Bold" pitchFamily="18" charset="0"/>
            </a:endParaRPr>
          </a:p>
          <a:p>
            <a:endParaRPr lang="es-MX" dirty="0">
              <a:latin typeface="Adobe Caslon Pro Bold" pitchFamily="18" charset="0"/>
            </a:endParaRPr>
          </a:p>
          <a:p>
            <a:endParaRPr lang="es-MX" dirty="0" smtClean="0"/>
          </a:p>
          <a:p>
            <a:r>
              <a:rPr lang="es-MX" sz="4000" dirty="0" smtClean="0">
                <a:latin typeface="Adobe Caslon Pro Bold" pitchFamily="18" charset="0"/>
              </a:rPr>
              <a:t>FALSO  O VERDADERO</a:t>
            </a:r>
            <a:endParaRPr lang="es-MX" sz="4000" dirty="0"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447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orazón"/>
          <p:cNvSpPr/>
          <p:nvPr/>
        </p:nvSpPr>
        <p:spPr>
          <a:xfrm>
            <a:off x="566129" y="764704"/>
            <a:ext cx="2088232" cy="194421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bg1"/>
                </a:solidFill>
              </a:rPr>
              <a:t>1</a:t>
            </a:r>
            <a:endParaRPr lang="es-MX" sz="4000" b="1" dirty="0">
              <a:solidFill>
                <a:schemeClr val="bg1"/>
              </a:solidFill>
            </a:endParaRPr>
          </a:p>
        </p:txBody>
      </p:sp>
      <p:sp>
        <p:nvSpPr>
          <p:cNvPr id="5" name="4 Corazón"/>
          <p:cNvSpPr/>
          <p:nvPr/>
        </p:nvSpPr>
        <p:spPr>
          <a:xfrm>
            <a:off x="3419872" y="797407"/>
            <a:ext cx="2376264" cy="1911513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bg1"/>
                </a:solidFill>
              </a:rPr>
              <a:t>2</a:t>
            </a:r>
            <a:endParaRPr lang="es-MX" sz="4000" b="1" dirty="0">
              <a:solidFill>
                <a:schemeClr val="bg1"/>
              </a:solidFill>
            </a:endParaRPr>
          </a:p>
        </p:txBody>
      </p:sp>
      <p:sp>
        <p:nvSpPr>
          <p:cNvPr id="6" name="5 Corazón"/>
          <p:cNvSpPr/>
          <p:nvPr/>
        </p:nvSpPr>
        <p:spPr>
          <a:xfrm>
            <a:off x="1742340" y="3284984"/>
            <a:ext cx="2088232" cy="18002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bg1"/>
                </a:solidFill>
              </a:rPr>
              <a:t>4</a:t>
            </a:r>
            <a:endParaRPr lang="es-MX" sz="4000" b="1" dirty="0">
              <a:solidFill>
                <a:schemeClr val="bg1"/>
              </a:solidFill>
            </a:endParaRPr>
          </a:p>
        </p:txBody>
      </p:sp>
      <p:sp>
        <p:nvSpPr>
          <p:cNvPr id="7" name="6 Corazón"/>
          <p:cNvSpPr/>
          <p:nvPr/>
        </p:nvSpPr>
        <p:spPr>
          <a:xfrm>
            <a:off x="5076055" y="3284984"/>
            <a:ext cx="2228711" cy="18002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bg1"/>
                </a:solidFill>
              </a:rPr>
              <a:t>5</a:t>
            </a:r>
            <a:endParaRPr lang="es-MX" sz="4000" b="1" dirty="0">
              <a:solidFill>
                <a:schemeClr val="bg1"/>
              </a:solidFill>
            </a:endParaRPr>
          </a:p>
        </p:txBody>
      </p:sp>
      <p:sp>
        <p:nvSpPr>
          <p:cNvPr id="8" name="7 Corazón"/>
          <p:cNvSpPr/>
          <p:nvPr/>
        </p:nvSpPr>
        <p:spPr>
          <a:xfrm>
            <a:off x="6044626" y="764704"/>
            <a:ext cx="2520280" cy="18002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bg1"/>
                </a:solidFill>
              </a:rPr>
              <a:t>3</a:t>
            </a:r>
            <a:endParaRPr lang="es-MX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701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ara sonriente"/>
          <p:cNvSpPr/>
          <p:nvPr/>
        </p:nvSpPr>
        <p:spPr>
          <a:xfrm>
            <a:off x="291685" y="568597"/>
            <a:ext cx="2088232" cy="187220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bg1"/>
                </a:solidFill>
              </a:rPr>
              <a:t>1</a:t>
            </a:r>
            <a:endParaRPr lang="es-MX" sz="4000" b="1" dirty="0">
              <a:solidFill>
                <a:schemeClr val="bg1"/>
              </a:solidFill>
            </a:endParaRPr>
          </a:p>
        </p:txBody>
      </p:sp>
      <p:sp>
        <p:nvSpPr>
          <p:cNvPr id="5" name="4 Cara sonriente"/>
          <p:cNvSpPr/>
          <p:nvPr/>
        </p:nvSpPr>
        <p:spPr>
          <a:xfrm>
            <a:off x="3442289" y="424581"/>
            <a:ext cx="2076934" cy="201622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bg1"/>
                </a:solidFill>
              </a:rPr>
              <a:t>2</a:t>
            </a:r>
            <a:endParaRPr lang="es-MX" sz="4000" b="1" dirty="0">
              <a:solidFill>
                <a:schemeClr val="bg1"/>
              </a:solidFill>
            </a:endParaRPr>
          </a:p>
        </p:txBody>
      </p:sp>
      <p:sp>
        <p:nvSpPr>
          <p:cNvPr id="6" name="5 Cara sonriente"/>
          <p:cNvSpPr/>
          <p:nvPr/>
        </p:nvSpPr>
        <p:spPr>
          <a:xfrm>
            <a:off x="1331640" y="3459330"/>
            <a:ext cx="2088232" cy="18002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bg1"/>
                </a:solidFill>
              </a:rPr>
              <a:t>4</a:t>
            </a:r>
            <a:endParaRPr lang="es-MX" sz="4000" b="1" dirty="0">
              <a:solidFill>
                <a:schemeClr val="bg1"/>
              </a:solidFill>
            </a:endParaRPr>
          </a:p>
        </p:txBody>
      </p:sp>
      <p:sp>
        <p:nvSpPr>
          <p:cNvPr id="7" name="6 Cara sonriente"/>
          <p:cNvSpPr/>
          <p:nvPr/>
        </p:nvSpPr>
        <p:spPr>
          <a:xfrm>
            <a:off x="5244900" y="3212976"/>
            <a:ext cx="2160240" cy="194421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bg1"/>
                </a:solidFill>
              </a:rPr>
              <a:t>5</a:t>
            </a:r>
            <a:endParaRPr lang="es-MX" sz="4000" b="1" dirty="0">
              <a:solidFill>
                <a:schemeClr val="bg1"/>
              </a:solidFill>
            </a:endParaRPr>
          </a:p>
        </p:txBody>
      </p:sp>
      <p:sp>
        <p:nvSpPr>
          <p:cNvPr id="8" name="7 Cara sonriente"/>
          <p:cNvSpPr/>
          <p:nvPr/>
        </p:nvSpPr>
        <p:spPr>
          <a:xfrm>
            <a:off x="6424528" y="437215"/>
            <a:ext cx="2117606" cy="194421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bg1"/>
                </a:solidFill>
              </a:rPr>
              <a:t>3</a:t>
            </a:r>
            <a:endParaRPr lang="es-MX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405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2996952"/>
            <a:ext cx="8229600" cy="4032448"/>
          </a:xfrm>
        </p:spPr>
        <p:txBody>
          <a:bodyPr>
            <a:normAutofit/>
          </a:bodyPr>
          <a:lstStyle/>
          <a:p>
            <a:r>
              <a:rPr lang="es-MX" sz="6000" dirty="0" smtClean="0">
                <a:solidFill>
                  <a:srgbClr val="FF0000"/>
                </a:solidFill>
                <a:latin typeface="Adobe Caslon Pro Bold" pitchFamily="18" charset="0"/>
              </a:rPr>
              <a:t>CORRECTO</a:t>
            </a:r>
            <a:endParaRPr lang="es-MX" sz="6000" dirty="0">
              <a:solidFill>
                <a:srgbClr val="FF0000"/>
              </a:solidFill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586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67744" y="2636912"/>
            <a:ext cx="8579296" cy="4572000"/>
          </a:xfrm>
        </p:spPr>
        <p:txBody>
          <a:bodyPr>
            <a:normAutofit/>
          </a:bodyPr>
          <a:lstStyle/>
          <a:p>
            <a:r>
              <a:rPr lang="es-MX" sz="8000" dirty="0" smtClean="0">
                <a:solidFill>
                  <a:srgbClr val="FFFF00"/>
                </a:solidFill>
              </a:rPr>
              <a:t>FALSO</a:t>
            </a:r>
            <a:endParaRPr lang="es-MX" sz="8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24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¿QUIEN ES ESTE PERSONAJE</a:t>
            </a:r>
            <a:r>
              <a:rPr lang="es-MX" sz="4000" dirty="0" smtClean="0"/>
              <a:t>?</a:t>
            </a:r>
            <a:endParaRPr lang="es-MX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933056"/>
            <a:ext cx="3024335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827584" y="198884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A) DEADPOOL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4139952" y="198884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B) IRON MAN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971600" y="314096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C) SPIDER MAN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3923928" y="3068767"/>
            <a:ext cx="2291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 D)PANERA NEGRA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3683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</a:t>
            </a:r>
            <a:r>
              <a:rPr lang="es-MX" dirty="0" smtClean="0">
                <a:latin typeface="Adobe Caslon Pro Bold" pitchFamily="18" charset="0"/>
              </a:rPr>
              <a:t>DE QUE ESTA HECHO EL ESCUDO DEL CAPITAN AMERICA?</a:t>
            </a:r>
            <a:endParaRPr lang="es-MX" dirty="0">
              <a:latin typeface="Adobe Caslon Pro Bold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 flipH="1">
            <a:off x="415320" y="3219168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/>
              <a:t>A) </a:t>
            </a:r>
            <a:r>
              <a:rPr lang="es-MX" sz="4000" dirty="0" err="1" smtClean="0"/>
              <a:t>Adamantium</a:t>
            </a:r>
            <a:endParaRPr lang="es-MX" sz="4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860032" y="3253626"/>
            <a:ext cx="29354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/>
              <a:t>b) </a:t>
            </a:r>
            <a:r>
              <a:rPr lang="es-MX" sz="4000" dirty="0" err="1" smtClean="0"/>
              <a:t>Vibranio</a:t>
            </a:r>
            <a:endParaRPr lang="es-MX" sz="4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83568" y="4558729"/>
            <a:ext cx="33634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/>
              <a:t>b) </a:t>
            </a:r>
            <a:r>
              <a:rPr lang="es-MX" sz="4000" dirty="0" err="1" smtClean="0"/>
              <a:t>prometeo</a:t>
            </a:r>
            <a:endParaRPr lang="es-MX" sz="4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860032" y="4558729"/>
            <a:ext cx="3910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/>
              <a:t>c) </a:t>
            </a:r>
            <a:r>
              <a:rPr lang="es-MX" sz="4000" dirty="0" err="1" smtClean="0"/>
              <a:t>Carbonadio</a:t>
            </a:r>
            <a:endParaRPr lang="es-MX" sz="4000" dirty="0"/>
          </a:p>
        </p:txBody>
      </p:sp>
      <p:sp>
        <p:nvSpPr>
          <p:cNvPr id="8" name="7 CuadroTexto"/>
          <p:cNvSpPr txBox="1"/>
          <p:nvPr/>
        </p:nvSpPr>
        <p:spPr>
          <a:xfrm>
            <a:off x="683568" y="6309320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ATRAS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73119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¿CUAL ES EL VERDADERO NOMBRE DE LA BRUJA ESCARLATA?</a:t>
            </a:r>
            <a:endParaRPr lang="es-MX" dirty="0"/>
          </a:p>
        </p:txBody>
      </p:sp>
      <p:sp>
        <p:nvSpPr>
          <p:cNvPr id="4" name="3 CuadroTexto">
            <a:hlinkClick r:id="rId2" action="ppaction://hlinksldjump"/>
          </p:cNvPr>
          <p:cNvSpPr txBox="1"/>
          <p:nvPr/>
        </p:nvSpPr>
        <p:spPr>
          <a:xfrm>
            <a:off x="1259632" y="3765888"/>
            <a:ext cx="158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a) GAMORA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4837506" y="3717032"/>
            <a:ext cx="1931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NICOLE ROHAN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1259632" y="5085184"/>
            <a:ext cx="2369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WANDA MAXIMOFF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4601865" y="5085184"/>
            <a:ext cx="2475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WANDA ROMANOFF</a:t>
            </a: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640" y="1772816"/>
            <a:ext cx="283845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827584" y="6381328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ATRAS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28108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72</TotalTime>
  <Words>140</Words>
  <Application>Microsoft Office PowerPoint</Application>
  <PresentationFormat>Presentación en pantalla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Brío</vt:lpstr>
      <vt:lpstr>¿CUANTO SABES DE MARVEL</vt:lpstr>
      <vt:lpstr>ELEGE LA OPCION </vt:lpstr>
      <vt:lpstr>Presentación de PowerPoint</vt:lpstr>
      <vt:lpstr>Presentación de PowerPoint</vt:lpstr>
      <vt:lpstr>Presentación de PowerPoint</vt:lpstr>
      <vt:lpstr>Presentación de PowerPoint</vt:lpstr>
      <vt:lpstr>¿QUIEN ES ESTE PERSONAJE?</vt:lpstr>
      <vt:lpstr>¿DE QUE ESTA HECHO EL ESCUDO DEL CAPITAN AMERICA?</vt:lpstr>
      <vt:lpstr>¿CUAL ES EL VERDADERO NOMBRE DE LA BRUJA ESCARLATA?</vt:lpstr>
      <vt:lpstr>¿Quién ES LA HERMANA DE BLACK PANTER?</vt:lpstr>
      <vt:lpstr>¿Cuál ES EL VERDADERO NOMBRE DE DEADPOOL?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¿CUANTO SABES DE DISNEY</dc:title>
  <dc:creator>User</dc:creator>
  <cp:lastModifiedBy>User</cp:lastModifiedBy>
  <cp:revision>8</cp:revision>
  <dcterms:created xsi:type="dcterms:W3CDTF">2022-11-16T19:30:01Z</dcterms:created>
  <dcterms:modified xsi:type="dcterms:W3CDTF">2022-11-16T20:42:45Z</dcterms:modified>
</cp:coreProperties>
</file>