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C73EB38-AAEF-4C67-96CA-20095A20D6A0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7A0653-F4F9-47B9-A6EE-F4242CDF75D3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065" y="620688"/>
            <a:ext cx="8062912" cy="154203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QUE TANTO SABES DE VIDEOJUEGOS DE TERROR 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SIUUU c: </a:t>
            </a:r>
            <a:endParaRPr lang="es-MX" dirty="0"/>
          </a:p>
        </p:txBody>
      </p:sp>
      <p:sp>
        <p:nvSpPr>
          <p:cNvPr id="5" name="AutoShape 2" descr="White Day: A Labyrinth Named School - Videojuego (PS4, PC, Xbox Series X/S,  PS5, Switch y Xbox One) - Vand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92896"/>
            <a:ext cx="4189543" cy="418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99032"/>
          </a:xfrm>
        </p:spPr>
        <p:txBody>
          <a:bodyPr/>
          <a:lstStyle/>
          <a:p>
            <a:r>
              <a:rPr lang="es-MX" dirty="0" smtClean="0"/>
              <a:t>ELIGE UN NUMERO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75819"/>
            <a:ext cx="1872208" cy="1224136"/>
          </a:xfrm>
        </p:spPr>
        <p:txBody>
          <a:bodyPr/>
          <a:lstStyle/>
          <a:p>
            <a:r>
              <a:rPr lang="es-MX" dirty="0" smtClean="0">
                <a:hlinkClick r:id="rId2" action="ppaction://hlinksldjump"/>
              </a:rPr>
              <a:t>1</a:t>
            </a:r>
            <a:endParaRPr lang="es-MX" dirty="0">
              <a:hlinkClick r:id="rId2" action="ppaction://hlinksldjump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7020272" y="1705356"/>
            <a:ext cx="1872208" cy="122413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hlinkClick r:id="rId3" action="ppaction://hlinksldjump"/>
              </a:rPr>
              <a:t>3</a:t>
            </a:r>
            <a:endParaRPr lang="es-MX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499992" y="1554324"/>
            <a:ext cx="1872208" cy="122413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hlinkClick r:id="rId4" action="ppaction://hlinksldjump"/>
              </a:rPr>
              <a:t>2</a:t>
            </a:r>
            <a:endParaRPr lang="es-MX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763688" y="3238128"/>
            <a:ext cx="1872208" cy="122413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hlinkClick r:id="rId5" action="ppaction://hlinksldjump"/>
              </a:rPr>
              <a:t>4</a:t>
            </a:r>
            <a:endParaRPr lang="es-MX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868144" y="3414401"/>
            <a:ext cx="1872208" cy="122413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hlinkClick r:id="rId6" action="ppaction://hlinksldjump"/>
              </a:rPr>
              <a:t>5</a:t>
            </a:r>
            <a:endParaRPr lang="es-MX" dirty="0"/>
          </a:p>
        </p:txBody>
      </p:sp>
      <p:sp>
        <p:nvSpPr>
          <p:cNvPr id="8" name="7 CuadroTexto">
            <a:hlinkClick r:id="rId7" action="ppaction://hlinksldjump"/>
          </p:cNvPr>
          <p:cNvSpPr txBox="1"/>
          <p:nvPr/>
        </p:nvSpPr>
        <p:spPr>
          <a:xfrm>
            <a:off x="0" y="5589240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ATRÁS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01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762112"/>
          </a:xfrm>
        </p:spPr>
        <p:txBody>
          <a:bodyPr/>
          <a:lstStyle/>
          <a:p>
            <a:r>
              <a:rPr lang="es-MX" dirty="0" smtClean="0"/>
              <a:t>¿Qué personajes del videojuego quedan atrapados en la escuela? </a:t>
            </a:r>
          </a:p>
          <a:p>
            <a:endParaRPr lang="es-MX" dirty="0"/>
          </a:p>
          <a:p>
            <a:r>
              <a:rPr lang="es-MX" dirty="0"/>
              <a:t>A</a:t>
            </a:r>
            <a:r>
              <a:rPr lang="es-MX" dirty="0">
                <a:hlinkClick r:id="rId2" action="ppaction://hlinksldjump"/>
              </a:rPr>
              <a:t>) </a:t>
            </a:r>
            <a:r>
              <a:rPr lang="es-MX" dirty="0" err="1">
                <a:hlinkClick r:id="rId2" action="ppaction://hlinksldjump"/>
              </a:rPr>
              <a:t>Sung</a:t>
            </a:r>
            <a:r>
              <a:rPr lang="es-MX" dirty="0">
                <a:hlinkClick r:id="rId2" action="ppaction://hlinksldjump"/>
              </a:rPr>
              <a:t>-A Kim </a:t>
            </a:r>
            <a:r>
              <a:rPr lang="es-MX" dirty="0" smtClean="0">
                <a:hlinkClick r:id="rId2" action="ppaction://hlinksldjump"/>
              </a:rPr>
              <a:t>                </a:t>
            </a:r>
            <a:r>
              <a:rPr lang="es-MX" dirty="0" smtClean="0">
                <a:hlinkClick r:id="rId3" action="ppaction://hlinksldjump"/>
              </a:rPr>
              <a:t>b</a:t>
            </a:r>
            <a:r>
              <a:rPr lang="es-MX" dirty="0">
                <a:hlinkClick r:id="rId3" action="ppaction://hlinksldjump"/>
              </a:rPr>
              <a:t>) </a:t>
            </a:r>
            <a:r>
              <a:rPr lang="es-MX" dirty="0" err="1">
                <a:hlinkClick r:id="rId3" action="ppaction://hlinksldjump"/>
              </a:rPr>
              <a:t>Bong-gu</a:t>
            </a:r>
            <a:r>
              <a:rPr lang="es-MX" dirty="0">
                <a:hlinkClick r:id="rId3" action="ppaction://hlinksldjump"/>
              </a:rPr>
              <a:t> </a:t>
            </a:r>
            <a:r>
              <a:rPr lang="es-MX" dirty="0" smtClean="0">
                <a:hlinkClick r:id="rId3" action="ppaction://hlinksldjump"/>
              </a:rPr>
              <a:t>Lee</a:t>
            </a:r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>
                <a:hlinkClick r:id="rId3" action="ppaction://hlinksldjump"/>
              </a:rPr>
              <a:t>C</a:t>
            </a:r>
            <a:r>
              <a:rPr lang="es-MX" dirty="0">
                <a:hlinkClick r:id="rId3" action="ppaction://hlinksldjump"/>
              </a:rPr>
              <a:t>) So-Young Han</a:t>
            </a:r>
            <a:r>
              <a:rPr lang="es-MX" dirty="0"/>
              <a:t>          </a:t>
            </a:r>
            <a:r>
              <a:rPr lang="es-MX" dirty="0" smtClean="0"/>
              <a:t>  </a:t>
            </a:r>
            <a:r>
              <a:rPr lang="es-MX" dirty="0">
                <a:hlinkClick r:id="rId2" action="ppaction://hlinksldjump"/>
              </a:rPr>
              <a:t>D) </a:t>
            </a:r>
            <a:r>
              <a:rPr lang="es-MX" dirty="0" err="1">
                <a:hlinkClick r:id="rId2" action="ppaction://hlinksldjump"/>
              </a:rPr>
              <a:t>Hee</a:t>
            </a:r>
            <a:r>
              <a:rPr lang="es-MX" dirty="0">
                <a:hlinkClick r:id="rId2" action="ppaction://hlinksldjump"/>
              </a:rPr>
              <a:t>-Min Lee 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79712" y="4365104"/>
            <a:ext cx="971028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8789" y="4365104"/>
            <a:ext cx="1080123" cy="26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45715"/>
            <a:ext cx="936103" cy="226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43" y="2805318"/>
            <a:ext cx="1944216" cy="109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0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¿en que año se suicido la hermana  </a:t>
            </a:r>
            <a:r>
              <a:rPr lang="es-MX" dirty="0"/>
              <a:t>de </a:t>
            </a:r>
            <a:r>
              <a:rPr lang="es-MX" dirty="0" smtClean="0"/>
              <a:t>So-Young?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A) </a:t>
            </a:r>
            <a:r>
              <a:rPr lang="es-MX" dirty="0" smtClean="0">
                <a:hlinkClick r:id="rId2" action="ppaction://hlinksldjump"/>
              </a:rPr>
              <a:t>1930  </a:t>
            </a:r>
            <a:r>
              <a:rPr lang="es-MX" dirty="0" smtClean="0"/>
              <a:t>                                b) </a:t>
            </a:r>
            <a:r>
              <a:rPr lang="es-MX" dirty="0" smtClean="0">
                <a:hlinkClick r:id="rId2" action="ppaction://hlinksldjump"/>
              </a:rPr>
              <a:t>1781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C)</a:t>
            </a:r>
            <a:r>
              <a:rPr lang="es-MX" dirty="0" smtClean="0">
                <a:hlinkClick r:id="rId2" action="ppaction://hlinksldjump"/>
              </a:rPr>
              <a:t> 2001                                  </a:t>
            </a:r>
            <a:r>
              <a:rPr lang="es-MX" dirty="0" smtClean="0"/>
              <a:t>d) </a:t>
            </a:r>
            <a:r>
              <a:rPr lang="es-MX" dirty="0" smtClean="0">
                <a:hlinkClick r:id="rId3" action="ppaction://hlinksldjump"/>
              </a:rPr>
              <a:t>1988 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105" y="1628800"/>
            <a:ext cx="238125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9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¿Por qué el conserje trata de asesinar a los estudiantes por la noche?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A) </a:t>
            </a:r>
            <a:r>
              <a:rPr lang="es-MX" dirty="0" smtClean="0">
                <a:hlinkClick r:id="rId2" action="ppaction://hlinksldjump"/>
              </a:rPr>
              <a:t>por problemas mentales </a:t>
            </a:r>
            <a:endParaRPr lang="es-MX" dirty="0" smtClean="0"/>
          </a:p>
          <a:p>
            <a:r>
              <a:rPr lang="es-MX" dirty="0" smtClean="0"/>
              <a:t>B) </a:t>
            </a:r>
            <a:r>
              <a:rPr lang="es-MX" dirty="0" smtClean="0">
                <a:hlinkClick r:id="rId2" action="ppaction://hlinksldjump"/>
              </a:rPr>
              <a:t>no se sabe el por que </a:t>
            </a:r>
          </a:p>
          <a:p>
            <a:r>
              <a:rPr lang="es-MX" dirty="0" smtClean="0">
                <a:hlinkClick r:id="rId2" action="ppaction://hlinksldjump"/>
              </a:rPr>
              <a:t>c) le gusta asesinar a los estudiantes </a:t>
            </a:r>
            <a:endParaRPr lang="es-MX" dirty="0" smtClean="0"/>
          </a:p>
          <a:p>
            <a:r>
              <a:rPr lang="es-MX" dirty="0">
                <a:hlinkClick r:id="rId3" action="ppaction://hlinksldjump"/>
              </a:rPr>
              <a:t>D) Debido a los eventos paranormales ocurridos en la escuela, él ha sido poseído </a:t>
            </a:r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05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¿Quiénes logran escapar de  la escuela?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</a:t>
            </a:r>
            <a:r>
              <a:rPr lang="es-MX" dirty="0">
                <a:hlinkClick r:id="rId2" action="ppaction://hlinksldjump"/>
              </a:rPr>
              <a:t>) </a:t>
            </a:r>
            <a:r>
              <a:rPr lang="es-MX" dirty="0" err="1">
                <a:hlinkClick r:id="rId2" action="ppaction://hlinksldjump"/>
              </a:rPr>
              <a:t>Sung</a:t>
            </a:r>
            <a:r>
              <a:rPr lang="es-MX" dirty="0">
                <a:hlinkClick r:id="rId2" action="ppaction://hlinksldjump"/>
              </a:rPr>
              <a:t>-A </a:t>
            </a:r>
            <a:r>
              <a:rPr lang="es-MX" dirty="0" smtClean="0">
                <a:hlinkClick r:id="rId2" action="ppaction://hlinksldjump"/>
              </a:rPr>
              <a:t>Kim </a:t>
            </a:r>
            <a:r>
              <a:rPr lang="es-MX" dirty="0" smtClean="0"/>
              <a:t>                  B</a:t>
            </a:r>
            <a:r>
              <a:rPr lang="es-MX" dirty="0">
                <a:hlinkClick r:id="rId3" action="ppaction://hlinksldjump"/>
              </a:rPr>
              <a:t>) </a:t>
            </a:r>
            <a:r>
              <a:rPr lang="es-MX" dirty="0" err="1">
                <a:hlinkClick r:id="rId3" action="ppaction://hlinksldjump"/>
              </a:rPr>
              <a:t>Hee</a:t>
            </a:r>
            <a:r>
              <a:rPr lang="es-MX" dirty="0">
                <a:hlinkClick r:id="rId3" action="ppaction://hlinksldjump"/>
              </a:rPr>
              <a:t>-Min </a:t>
            </a:r>
            <a:r>
              <a:rPr lang="es-MX" dirty="0" smtClean="0">
                <a:hlinkClick r:id="rId3" action="ppaction://hlinksldjump"/>
              </a:rPr>
              <a:t>Lee</a:t>
            </a:r>
            <a:endParaRPr lang="es-MX" dirty="0" smtClean="0"/>
          </a:p>
          <a:p>
            <a:endParaRPr lang="es-MX" dirty="0"/>
          </a:p>
          <a:p>
            <a:r>
              <a:rPr lang="es-MX" dirty="0"/>
              <a:t>C) </a:t>
            </a:r>
            <a:r>
              <a:rPr lang="es-MX" dirty="0">
                <a:hlinkClick r:id="rId3" action="ppaction://hlinksldjump"/>
              </a:rPr>
              <a:t>So-Young Han              </a:t>
            </a:r>
            <a:r>
              <a:rPr lang="es-MX" dirty="0"/>
              <a:t>d) </a:t>
            </a:r>
            <a:r>
              <a:rPr lang="es-MX" dirty="0">
                <a:hlinkClick r:id="rId2" action="ppaction://hlinksldjump"/>
              </a:rPr>
              <a:t>Ji-</a:t>
            </a:r>
            <a:r>
              <a:rPr lang="es-MX" dirty="0" err="1">
                <a:hlinkClick r:id="rId2" action="ppaction://hlinksldjump"/>
              </a:rPr>
              <a:t>Hyeon</a:t>
            </a:r>
            <a:r>
              <a:rPr lang="es-MX" dirty="0">
                <a:hlinkClick r:id="rId2" action="ppaction://hlinksldjump"/>
              </a:rPr>
              <a:t> </a:t>
            </a:r>
            <a:r>
              <a:rPr lang="es-MX" dirty="0" err="1" smtClean="0">
                <a:hlinkClick r:id="rId2" action="ppaction://hlinksldjump"/>
              </a:rPr>
              <a:t>Seol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45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¿Por qué </a:t>
            </a:r>
            <a:r>
              <a:rPr lang="es-MX" dirty="0" err="1"/>
              <a:t>Hee</a:t>
            </a:r>
            <a:r>
              <a:rPr lang="es-MX" dirty="0"/>
              <a:t>-Min </a:t>
            </a:r>
            <a:r>
              <a:rPr lang="es-MX" dirty="0" smtClean="0"/>
              <a:t>Lee se coló en la escuela el 13 de marzo?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338960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lphaLcParenR"/>
            </a:pPr>
            <a:r>
              <a:rPr lang="es-MX" dirty="0" smtClean="0">
                <a:hlinkClick r:id="rId2" action="ppaction://hlinksldjump"/>
              </a:rPr>
              <a:t>Para investigar los sucesos paranormales que sucedían en la escuela </a:t>
            </a:r>
          </a:p>
          <a:p>
            <a:pPr marL="514350" indent="-514350" algn="l">
              <a:buAutoNum type="alphaLcParenR"/>
            </a:pPr>
            <a:r>
              <a:rPr lang="es-MX" dirty="0" smtClean="0">
                <a:hlinkClick r:id="rId2" action="ppaction://hlinksldjump"/>
              </a:rPr>
              <a:t>olvido sus libros </a:t>
            </a:r>
            <a:endParaRPr lang="es-MX" dirty="0" smtClean="0"/>
          </a:p>
          <a:p>
            <a:pPr marL="514350" indent="-514350" algn="l">
              <a:buAutoNum type="alphaLcParenR"/>
            </a:pPr>
            <a:r>
              <a:rPr lang="es-MX" dirty="0">
                <a:hlinkClick r:id="rId3" action="ppaction://hlinksldjump"/>
              </a:rPr>
              <a:t>se coló en la escuela para darle a su chica favorita su diario y caramelos para el White Day</a:t>
            </a:r>
            <a:r>
              <a:rPr lang="es-MX" dirty="0" smtClean="0">
                <a:hlinkClick r:id="rId3" action="ppaction://hlinksldjump"/>
              </a:rPr>
              <a:t>.</a:t>
            </a:r>
            <a:endParaRPr lang="es-MX" dirty="0" smtClean="0"/>
          </a:p>
          <a:p>
            <a:pPr marL="514350" indent="-514350" algn="l">
              <a:buAutoNum type="alphaLcParenR"/>
            </a:pPr>
            <a:r>
              <a:rPr lang="es-MX" dirty="0" smtClean="0">
                <a:hlinkClick r:id="rId2" action="ppaction://hlinksldjump"/>
              </a:rPr>
              <a:t>Fue visitar el teatro de la escuela </a:t>
            </a:r>
            <a:endParaRPr lang="es-MX" dirty="0" smtClean="0"/>
          </a:p>
          <a:p>
            <a:pPr marL="514350" indent="-514350" algn="l">
              <a:buAutoNum type="alphaLcParenR"/>
            </a:pPr>
            <a:endParaRPr lang="es-MX" dirty="0" smtClean="0"/>
          </a:p>
          <a:p>
            <a:pPr marL="514350" indent="-514350" algn="l">
              <a:buAutoNum type="alphaLcParenR"/>
            </a:pPr>
            <a:endParaRPr lang="es-MX" dirty="0" smtClean="0"/>
          </a:p>
          <a:p>
            <a:endParaRPr lang="es-MX" dirty="0"/>
          </a:p>
          <a:p>
            <a:pPr algn="l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18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Correcto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2242592" cy="610088"/>
          </a:xfrm>
        </p:spPr>
        <p:txBody>
          <a:bodyPr/>
          <a:lstStyle/>
          <a:p>
            <a:r>
              <a:rPr lang="es-MX" dirty="0" smtClean="0">
                <a:hlinkClick r:id="rId2" action="ppaction://hlinksldjump"/>
              </a:rPr>
              <a:t>ATRÁS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51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incorrecto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3384376" cy="1008112"/>
          </a:xfrm>
        </p:spPr>
        <p:txBody>
          <a:bodyPr/>
          <a:lstStyle/>
          <a:p>
            <a:r>
              <a:rPr lang="es-MX" dirty="0" smtClean="0">
                <a:hlinkClick r:id="rId2" action="ppaction://hlinksldjump"/>
              </a:rPr>
              <a:t>ATRÁS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29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</TotalTime>
  <Words>201</Words>
  <Application>Microsoft Office PowerPoint</Application>
  <PresentationFormat>Presentación en pantalla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QUE TANTO SABES DE VIDEOJUEGOS DE TERROR  SIUUU c: </vt:lpstr>
      <vt:lpstr>ELIGE UN NUMERO</vt:lpstr>
      <vt:lpstr>Presentación de PowerPoint</vt:lpstr>
      <vt:lpstr>¿en que año se suicido la hermana  de So-Young? </vt:lpstr>
      <vt:lpstr>¿Por qué el conserje trata de asesinar a los estudiantes por la noche? </vt:lpstr>
      <vt:lpstr>¿Quiénes logran escapar de  la escuela? </vt:lpstr>
      <vt:lpstr>¿Por qué Hee-Min Lee se coló en la escuela el 13 de marzo? </vt:lpstr>
      <vt:lpstr>Correcto </vt:lpstr>
      <vt:lpstr>incorrecto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TANTO SABES DE VIDEOJUEGOS DE TERROR  SIUUU c:</dc:title>
  <dc:creator>User</dc:creator>
  <cp:lastModifiedBy>User</cp:lastModifiedBy>
  <cp:revision>7</cp:revision>
  <dcterms:created xsi:type="dcterms:W3CDTF">2022-11-16T21:35:04Z</dcterms:created>
  <dcterms:modified xsi:type="dcterms:W3CDTF">2022-11-16T22:45:33Z</dcterms:modified>
</cp:coreProperties>
</file>