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64" r:id="rId4"/>
    <p:sldId id="261" r:id="rId5"/>
    <p:sldId id="263" r:id="rId6"/>
    <p:sldId id="262" r:id="rId7"/>
    <p:sldId id="258" r:id="rId8"/>
    <p:sldId id="260" r:id="rId9"/>
    <p:sldId id="259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549EADDA-1009-457D-B859-E5AB4D6063DE}">
          <p14:sldIdLst>
            <p14:sldId id="256"/>
            <p14:sldId id="257"/>
            <p14:sldId id="264"/>
            <p14:sldId id="261"/>
            <p14:sldId id="263"/>
            <p14:sldId id="262"/>
          </p14:sldIdLst>
        </p14:section>
        <p14:section name="Sección sin título" id="{9E180425-4F49-4712-9464-5E9471B7413C}">
          <p14:sldIdLst>
            <p14:sldId id="258"/>
            <p14:sldId id="260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59E7F-A3F9-4645-9317-9BA5126ED292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178E4-3287-4AF5-BCDF-FB1BBEADEC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849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8AE-681F-4017-9233-E4967DFF204D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59F-D495-4658-A56A-158223374D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8AE-681F-4017-9233-E4967DFF204D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59F-D495-4658-A56A-158223374D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8AE-681F-4017-9233-E4967DFF204D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59F-D495-4658-A56A-158223374D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8AE-681F-4017-9233-E4967DFF204D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59F-D495-4658-A56A-158223374D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8AE-681F-4017-9233-E4967DFF204D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59F-D495-4658-A56A-158223374D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8AE-681F-4017-9233-E4967DFF204D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59F-D495-4658-A56A-158223374D9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8AE-681F-4017-9233-E4967DFF204D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59F-D495-4658-A56A-158223374D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8AE-681F-4017-9233-E4967DFF204D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59F-D495-4658-A56A-158223374D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8AE-681F-4017-9233-E4967DFF204D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59F-D495-4658-A56A-158223374D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8AE-681F-4017-9233-E4967DFF204D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98959F-D495-4658-A56A-158223374D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8AE-681F-4017-9233-E4967DFF204D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59F-D495-4658-A56A-158223374D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9FA28AE-681F-4017-9233-E4967DFF204D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B98959F-D495-4658-A56A-158223374D9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916416" cy="864096"/>
          </a:xfrm>
        </p:spPr>
        <p:txBody>
          <a:bodyPr>
            <a:normAutofit fontScale="90000"/>
          </a:bodyPr>
          <a:lstStyle/>
          <a:p>
            <a:r>
              <a:rPr lang="es-MX" sz="7200" dirty="0" smtClean="0"/>
              <a:t>TRIVIA FUTBOL</a:t>
            </a:r>
            <a:endParaRPr lang="es-MX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2564904"/>
            <a:ext cx="6400800" cy="288031"/>
          </a:xfrm>
        </p:spPr>
        <p:txBody>
          <a:bodyPr>
            <a:normAutofit/>
          </a:bodyPr>
          <a:lstStyle/>
          <a:p>
            <a:r>
              <a:rPr lang="es-MX" dirty="0" smtClean="0"/>
              <a:t>Todo sobre el mejor deporte del mundo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297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endParaRPr lang="es-MX" dirty="0"/>
          </a:p>
        </p:txBody>
      </p:sp>
      <p:sp>
        <p:nvSpPr>
          <p:cNvPr id="5" name="4 Elipse">
            <a:hlinkClick r:id="rId2" action="ppaction://hlinksldjump"/>
          </p:cNvPr>
          <p:cNvSpPr/>
          <p:nvPr/>
        </p:nvSpPr>
        <p:spPr>
          <a:xfrm>
            <a:off x="1425352" y="1638358"/>
            <a:ext cx="91440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</a:t>
            </a:r>
            <a:endParaRPr lang="es-MX" dirty="0"/>
          </a:p>
        </p:txBody>
      </p:sp>
      <p:sp>
        <p:nvSpPr>
          <p:cNvPr id="7" name="6 Elipse">
            <a:hlinkClick r:id="rId3" action="ppaction://hlinksldjump"/>
          </p:cNvPr>
          <p:cNvSpPr/>
          <p:nvPr/>
        </p:nvSpPr>
        <p:spPr>
          <a:xfrm flipH="1">
            <a:off x="3563888" y="1657474"/>
            <a:ext cx="936104" cy="89528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</a:t>
            </a:r>
            <a:endParaRPr lang="es-MX" dirty="0"/>
          </a:p>
        </p:txBody>
      </p:sp>
      <p:sp>
        <p:nvSpPr>
          <p:cNvPr id="9" name="8 Elipse"/>
          <p:cNvSpPr/>
          <p:nvPr/>
        </p:nvSpPr>
        <p:spPr>
          <a:xfrm>
            <a:off x="5901743" y="1628800"/>
            <a:ext cx="91440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2915816" y="3313615"/>
            <a:ext cx="936104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4</a:t>
            </a:r>
            <a:endParaRPr lang="es-MX" dirty="0"/>
          </a:p>
        </p:txBody>
      </p:sp>
      <p:sp>
        <p:nvSpPr>
          <p:cNvPr id="11" name="10 Elipse"/>
          <p:cNvSpPr/>
          <p:nvPr/>
        </p:nvSpPr>
        <p:spPr>
          <a:xfrm>
            <a:off x="5374495" y="3399121"/>
            <a:ext cx="91440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5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7660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0"/>
            <a:ext cx="8424936" cy="1296144"/>
          </a:xfrm>
        </p:spPr>
        <p:txBody>
          <a:bodyPr>
            <a:noAutofit/>
          </a:bodyPr>
          <a:lstStyle/>
          <a:p>
            <a:pPr algn="r"/>
            <a:r>
              <a:rPr lang="es-MX" sz="2400" dirty="0" smtClean="0"/>
              <a:t>¿CUANTOS MINUTOS SE JUEGA EN UN PARTIDO DE FUTBOL?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0056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65760"/>
            <a:ext cx="8784976" cy="548640"/>
          </a:xfrm>
        </p:spPr>
        <p:txBody>
          <a:bodyPr/>
          <a:lstStyle/>
          <a:p>
            <a:r>
              <a:rPr lang="es-MX" sz="3200" dirty="0"/>
              <a:t>¿</a:t>
            </a:r>
            <a:r>
              <a:rPr lang="es-MX" dirty="0" smtClean="0"/>
              <a:t>CUANDO SE JUEGA EL MINDIAL DE QATAR?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780928"/>
            <a:ext cx="1440160" cy="432048"/>
          </a:xfrm>
        </p:spPr>
        <p:txBody>
          <a:bodyPr>
            <a:noAutofit/>
          </a:bodyPr>
          <a:lstStyle/>
          <a:p>
            <a:r>
              <a:rPr lang="es-MX" sz="2400" dirty="0" smtClean="0">
                <a:hlinkClick r:id="rId2" action="ppaction://hlinksldjump"/>
              </a:rPr>
              <a:t>A) 2022</a:t>
            </a:r>
            <a:endParaRPr lang="es-MX" sz="2400" dirty="0">
              <a:hlinkClick r:id="rId2" action="ppaction://hlinksldjump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03848" y="264995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B)1899</a:t>
            </a:r>
            <a:endParaRPr lang="es-MX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024767" y="2649953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C)2025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83113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3"/>
            <a:ext cx="8640960" cy="1944216"/>
          </a:xfrm>
        </p:spPr>
        <p:txBody>
          <a:bodyPr>
            <a:normAutofit/>
          </a:bodyPr>
          <a:lstStyle/>
          <a:p>
            <a:pPr algn="r"/>
            <a:r>
              <a:rPr lang="es-MX" sz="11500" dirty="0" smtClean="0"/>
              <a:t>INCORRECTO</a:t>
            </a:r>
            <a:endParaRPr lang="es-MX" sz="11500" dirty="0"/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323528" y="44371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ATRAS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645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4320480"/>
          </a:xfrm>
        </p:spPr>
        <p:txBody>
          <a:bodyPr>
            <a:noAutofit/>
          </a:bodyPr>
          <a:lstStyle/>
          <a:p>
            <a:pPr algn="r"/>
            <a:r>
              <a:rPr lang="es-MX" sz="13800" dirty="0" smtClean="0"/>
              <a:t>CORRECTO</a:t>
            </a:r>
            <a:endParaRPr lang="es-MX" sz="13800" dirty="0"/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251520" y="42930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ATRAS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59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5940" y="318567"/>
            <a:ext cx="8282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¿CUANTOS JUGADORES ENTRAN AL CAMPO DE AMBOS EQUIPOS?</a:t>
            </a:r>
            <a:endParaRPr lang="es-MX" sz="2800" dirty="0"/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1197077" y="322372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hlinkClick r:id="rId3" action="ppaction://hlinksldjump"/>
              </a:rPr>
              <a:t>A)22</a:t>
            </a:r>
            <a:endParaRPr lang="es-MX" sz="2400" dirty="0"/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3779912" y="321007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B) 18</a:t>
            </a:r>
            <a:endParaRPr lang="es-MX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95536" y="446026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ATRAS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6252089" y="326989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C)25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8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flipH="1">
            <a:off x="899592" y="105273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/>
              <a:t>INCORRECTO</a:t>
            </a:r>
            <a:endParaRPr lang="es-MX" sz="9600" dirty="0"/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251520" y="44314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ATRAS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362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1628800"/>
            <a:ext cx="8136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500" dirty="0" smtClean="0"/>
              <a:t>CORRECTO</a:t>
            </a:r>
            <a:endParaRPr lang="es-MX" sz="11500" dirty="0"/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455382" y="439646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ATRAS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114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72</TotalTime>
  <Words>63</Words>
  <Application>Microsoft Office PowerPoint</Application>
  <PresentationFormat>Presentación en pantalla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Ángulos</vt:lpstr>
      <vt:lpstr>TRIVIA FUTBOL</vt:lpstr>
      <vt:lpstr>Presentación de PowerPoint</vt:lpstr>
      <vt:lpstr>Presentación de PowerPoint</vt:lpstr>
      <vt:lpstr>¿CUANDO SE JUEGA EL MINDIAL DE QATAR?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 FUTBOL</dc:title>
  <dc:creator>User</dc:creator>
  <cp:lastModifiedBy>User</cp:lastModifiedBy>
  <cp:revision>8</cp:revision>
  <dcterms:created xsi:type="dcterms:W3CDTF">2022-11-16T09:31:20Z</dcterms:created>
  <dcterms:modified xsi:type="dcterms:W3CDTF">2022-11-16T10:43:36Z</dcterms:modified>
</cp:coreProperties>
</file>