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C18DA4C-202E-4BD7-8D2C-C4BE8E2CA5DB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23D284-36A3-4FCE-9483-C81B5425DCE0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DA4C-202E-4BD7-8D2C-C4BE8E2CA5DB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D284-36A3-4FCE-9483-C81B5425DCE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C18DA4C-202E-4BD7-8D2C-C4BE8E2CA5DB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823D284-36A3-4FCE-9483-C81B5425DCE0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DA4C-202E-4BD7-8D2C-C4BE8E2CA5DB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23D284-36A3-4FCE-9483-C81B5425DCE0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DA4C-202E-4BD7-8D2C-C4BE8E2CA5DB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823D284-36A3-4FCE-9483-C81B5425DCE0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C18DA4C-202E-4BD7-8D2C-C4BE8E2CA5DB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23D284-36A3-4FCE-9483-C81B5425DCE0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C18DA4C-202E-4BD7-8D2C-C4BE8E2CA5DB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23D284-36A3-4FCE-9483-C81B5425DCE0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DA4C-202E-4BD7-8D2C-C4BE8E2CA5DB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23D284-36A3-4FCE-9483-C81B5425DCE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DA4C-202E-4BD7-8D2C-C4BE8E2CA5DB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23D284-36A3-4FCE-9483-C81B5425DCE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DA4C-202E-4BD7-8D2C-C4BE8E2CA5DB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23D284-36A3-4FCE-9483-C81B5425DCE0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C18DA4C-202E-4BD7-8D2C-C4BE8E2CA5DB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823D284-36A3-4FCE-9483-C81B5425DCE0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C18DA4C-202E-4BD7-8D2C-C4BE8E2CA5DB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823D284-36A3-4FCE-9483-C81B5425DCE0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7.xml"/><Relationship Id="rId1" Type="http://schemas.openxmlformats.org/officeDocument/2006/relationships/slideLayout" Target="../slideLayouts/slideLayout6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3212976"/>
            <a:ext cx="6477000" cy="1828800"/>
          </a:xfrm>
        </p:spPr>
        <p:txBody>
          <a:bodyPr/>
          <a:lstStyle/>
          <a:p>
            <a:r>
              <a:rPr lang="es-MX" dirty="0" smtClean="0"/>
              <a:t>¿Cuánto sabes del matrimonio?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>
                <a:hlinkClick r:id="rId2" action="ppaction://hlinksldjump"/>
              </a:rPr>
              <a:t>COMENZAR</a:t>
            </a:r>
            <a:endParaRPr lang="es-MX" dirty="0"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3734905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s-MX" sz="9600" dirty="0" smtClean="0"/>
              <a:t>¡CORRECTO!</a:t>
            </a:r>
            <a:endParaRPr lang="es-MX" sz="9600" dirty="0"/>
          </a:p>
        </p:txBody>
      </p:sp>
      <p:sp>
        <p:nvSpPr>
          <p:cNvPr id="4" name="3 CuadroTexto"/>
          <p:cNvSpPr txBox="1"/>
          <p:nvPr/>
        </p:nvSpPr>
        <p:spPr>
          <a:xfrm>
            <a:off x="251520" y="630932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hlinkClick r:id="rId2" action="ppaction://hlinksldjump"/>
              </a:rPr>
              <a:t>ATRÁS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122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1259632" y="2852936"/>
            <a:ext cx="7123113" cy="1673225"/>
          </a:xfrm>
        </p:spPr>
        <p:txBody>
          <a:bodyPr>
            <a:noAutofit/>
          </a:bodyPr>
          <a:lstStyle/>
          <a:p>
            <a:pPr algn="ctr"/>
            <a:r>
              <a:rPr lang="es-MX" sz="9600" dirty="0" smtClean="0"/>
              <a:t>¡FALSO!</a:t>
            </a:r>
            <a:endParaRPr lang="es-MX" sz="96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CuadroTexto">
            <a:hlinkClick r:id="rId2" action="ppaction://hlinksldjump"/>
          </p:cNvPr>
          <p:cNvSpPr txBox="1"/>
          <p:nvPr/>
        </p:nvSpPr>
        <p:spPr>
          <a:xfrm>
            <a:off x="251520" y="630932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ATRÁS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0790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 ELIGE LA OPCIÓN:</a:t>
            </a:r>
            <a:endParaRPr lang="es-MX" dirty="0"/>
          </a:p>
        </p:txBody>
      </p:sp>
      <p:sp>
        <p:nvSpPr>
          <p:cNvPr id="4" name="3 CuadroTexto">
            <a:hlinkClick r:id="rId2" action="ppaction://hlinksldjump"/>
          </p:cNvPr>
          <p:cNvSpPr txBox="1"/>
          <p:nvPr/>
        </p:nvSpPr>
        <p:spPr>
          <a:xfrm>
            <a:off x="1572281" y="3717032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VERDADERO Y FALSO.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79512" y="63093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hlinkClick r:id="rId3" action="ppaction://hlinksldjump"/>
              </a:rPr>
              <a:t>ATRÁS</a:t>
            </a:r>
            <a:endParaRPr lang="es-MX" dirty="0"/>
          </a:p>
        </p:txBody>
      </p:sp>
      <p:sp>
        <p:nvSpPr>
          <p:cNvPr id="6" name="5 CuadroTexto">
            <a:hlinkClick r:id="rId4" action="ppaction://hlinksldjump"/>
          </p:cNvPr>
          <p:cNvSpPr txBox="1"/>
          <p:nvPr/>
        </p:nvSpPr>
        <p:spPr>
          <a:xfrm>
            <a:off x="1572281" y="2717303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OPCIÓN MÚLTIPE.</a:t>
            </a:r>
          </a:p>
        </p:txBody>
      </p:sp>
    </p:spTree>
    <p:extLst>
      <p:ext uri="{BB962C8B-B14F-4D97-AF65-F5344CB8AC3E}">
        <p14:creationId xmlns:p14="http://schemas.microsoft.com/office/powerpoint/2010/main" val="335238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ELIGE UN NÚMERO.</a:t>
            </a:r>
            <a:endParaRPr lang="es-MX" dirty="0"/>
          </a:p>
        </p:txBody>
      </p:sp>
      <p:sp>
        <p:nvSpPr>
          <p:cNvPr id="3" name="2 CuadroTexto">
            <a:hlinkClick r:id="rId2" action="ppaction://hlinksldjump"/>
          </p:cNvPr>
          <p:cNvSpPr txBox="1"/>
          <p:nvPr/>
        </p:nvSpPr>
        <p:spPr>
          <a:xfrm>
            <a:off x="467544" y="2204864"/>
            <a:ext cx="1368152" cy="14465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8800" dirty="0" smtClean="0"/>
              <a:t>1</a:t>
            </a:r>
            <a:endParaRPr lang="es-MX" sz="8800" dirty="0"/>
          </a:p>
        </p:txBody>
      </p:sp>
      <p:sp>
        <p:nvSpPr>
          <p:cNvPr id="4" name="3 CuadroTexto">
            <a:hlinkClick r:id="rId3" action="ppaction://hlinksldjump"/>
          </p:cNvPr>
          <p:cNvSpPr txBox="1"/>
          <p:nvPr/>
        </p:nvSpPr>
        <p:spPr>
          <a:xfrm>
            <a:off x="3635896" y="2204864"/>
            <a:ext cx="1368152" cy="14465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8800" dirty="0"/>
              <a:t>2</a:t>
            </a:r>
            <a:endParaRPr lang="es-MX" sz="8800" dirty="0"/>
          </a:p>
        </p:txBody>
      </p:sp>
      <p:sp>
        <p:nvSpPr>
          <p:cNvPr id="5" name="4 CuadroTexto">
            <a:hlinkClick r:id="rId4" action="ppaction://hlinksldjump"/>
          </p:cNvPr>
          <p:cNvSpPr txBox="1"/>
          <p:nvPr/>
        </p:nvSpPr>
        <p:spPr>
          <a:xfrm>
            <a:off x="6660232" y="2204864"/>
            <a:ext cx="1368152" cy="14465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8800" dirty="0"/>
              <a:t>3</a:t>
            </a:r>
            <a:endParaRPr lang="es-MX" sz="8800" dirty="0"/>
          </a:p>
        </p:txBody>
      </p:sp>
    </p:spTree>
    <p:extLst>
      <p:ext uri="{BB962C8B-B14F-4D97-AF65-F5344CB8AC3E}">
        <p14:creationId xmlns:p14="http://schemas.microsoft.com/office/powerpoint/2010/main" val="357611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 ¿CUÁLES SON LOS DOS REGIMENES PARA PODER CASARSE?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04664"/>
          </a:xfrm>
        </p:spPr>
        <p:txBody>
          <a:bodyPr/>
          <a:lstStyle/>
          <a:p>
            <a:pPr marL="0" indent="0">
              <a:buNone/>
            </a:pPr>
            <a:r>
              <a:rPr lang="es-MX" dirty="0" smtClean="0">
                <a:hlinkClick r:id="rId2" action="ppaction://hlinksldjump"/>
              </a:rPr>
              <a:t>A. SOCIEDAD FEDERAL Y SEPARACIÓN DE LEY.                                                     </a:t>
            </a:r>
          </a:p>
        </p:txBody>
      </p:sp>
      <p:sp>
        <p:nvSpPr>
          <p:cNvPr id="4" name="2 Marcador de contenido">
            <a:hlinkClick r:id="rId3" action="ppaction://hlinksldjump"/>
          </p:cNvPr>
          <p:cNvSpPr txBox="1">
            <a:spLocks/>
          </p:cNvSpPr>
          <p:nvPr/>
        </p:nvSpPr>
        <p:spPr>
          <a:xfrm>
            <a:off x="611560" y="3429000"/>
            <a:ext cx="8153400" cy="6046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C. SOCIEDAD CONYUGAL Y SEPARACIÓN DE BIENES.                                                     </a:t>
            </a:r>
            <a:endParaRPr lang="es-MX" dirty="0" smtClean="0"/>
          </a:p>
        </p:txBody>
      </p:sp>
      <p:sp>
        <p:nvSpPr>
          <p:cNvPr id="5" name="2 Marcador de contenido">
            <a:hlinkClick r:id="rId2" action="ppaction://hlinksldjump"/>
          </p:cNvPr>
          <p:cNvSpPr txBox="1">
            <a:spLocks/>
          </p:cNvSpPr>
          <p:nvPr/>
        </p:nvSpPr>
        <p:spPr>
          <a:xfrm>
            <a:off x="611560" y="2537385"/>
            <a:ext cx="8153400" cy="6046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B. SOCIEDAD DE ACCIÓN Y FUERZA MAYOR</a:t>
            </a: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287143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LA EDAD MÍNIMA PARA CASARSE ES…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063808" cy="820688"/>
          </a:xfrm>
        </p:spPr>
        <p:txBody>
          <a:bodyPr/>
          <a:lstStyle/>
          <a:p>
            <a:r>
              <a:rPr lang="es-MX" dirty="0" smtClean="0">
                <a:hlinkClick r:id="rId2" action="ppaction://hlinksldjump"/>
              </a:rPr>
              <a:t>15 AÑOS.</a:t>
            </a:r>
            <a:endParaRPr lang="es-MX" dirty="0">
              <a:hlinkClick r:id="rId2" action="ppaction://hlinksldjump"/>
            </a:endParaRPr>
          </a:p>
        </p:txBody>
      </p:sp>
      <p:sp>
        <p:nvSpPr>
          <p:cNvPr id="4" name="2 Marcador de contenido">
            <a:hlinkClick r:id="rId2" action="ppaction://hlinksldjump"/>
          </p:cNvPr>
          <p:cNvSpPr txBox="1">
            <a:spLocks/>
          </p:cNvSpPr>
          <p:nvPr/>
        </p:nvSpPr>
        <p:spPr>
          <a:xfrm>
            <a:off x="611560" y="2420888"/>
            <a:ext cx="8063808" cy="82068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smtClean="0"/>
              <a:t>13 AÑOS.</a:t>
            </a:r>
            <a:endParaRPr lang="es-MX" dirty="0"/>
          </a:p>
        </p:txBody>
      </p:sp>
      <p:sp>
        <p:nvSpPr>
          <p:cNvPr id="5" name="2 Marcador de contenido">
            <a:hlinkClick r:id="rId3" action="ppaction://hlinksldjump"/>
          </p:cNvPr>
          <p:cNvSpPr txBox="1">
            <a:spLocks/>
          </p:cNvSpPr>
          <p:nvPr/>
        </p:nvSpPr>
        <p:spPr>
          <a:xfrm>
            <a:off x="611560" y="3287929"/>
            <a:ext cx="8063808" cy="82068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smtClean="0"/>
              <a:t>18 AÑOS.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176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ARTÍCULO QUE MENCIONA LOS IMPEDIMENTOS…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765048" y="2852936"/>
            <a:ext cx="6623648" cy="604664"/>
          </a:xfrm>
        </p:spPr>
        <p:txBody>
          <a:bodyPr/>
          <a:lstStyle/>
          <a:p>
            <a:r>
              <a:rPr lang="es-MX" dirty="0" smtClean="0">
                <a:hlinkClick r:id="rId2" action="ppaction://hlinksldjump"/>
              </a:rPr>
              <a:t>121 EL CC.</a:t>
            </a:r>
            <a:endParaRPr lang="es-MX" dirty="0">
              <a:hlinkClick r:id="rId2" action="ppaction://hlinksldjump"/>
            </a:endParaRPr>
          </a:p>
        </p:txBody>
      </p:sp>
      <p:sp>
        <p:nvSpPr>
          <p:cNvPr id="4" name="2 Marcador de contenido">
            <a:hlinkClick r:id="rId2" action="ppaction://hlinksldjump"/>
          </p:cNvPr>
          <p:cNvSpPr txBox="1">
            <a:spLocks/>
          </p:cNvSpPr>
          <p:nvPr/>
        </p:nvSpPr>
        <p:spPr>
          <a:xfrm>
            <a:off x="765048" y="1752600"/>
            <a:ext cx="6623648" cy="6046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mtClean="0"/>
              <a:t>141 EL CC.</a:t>
            </a:r>
            <a:endParaRPr lang="es-MX" dirty="0"/>
          </a:p>
        </p:txBody>
      </p:sp>
      <p:sp>
        <p:nvSpPr>
          <p:cNvPr id="5" name="2 Marcador de contenido">
            <a:hlinkClick r:id="rId3" action="ppaction://hlinksldjump"/>
          </p:cNvPr>
          <p:cNvSpPr txBox="1">
            <a:spLocks/>
          </p:cNvSpPr>
          <p:nvPr/>
        </p:nvSpPr>
        <p:spPr>
          <a:xfrm>
            <a:off x="765048" y="3947356"/>
            <a:ext cx="6623648" cy="6046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smtClean="0"/>
              <a:t>153 EL CC.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5112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ELIGE UN NÚMERO.</a:t>
            </a:r>
            <a:endParaRPr lang="es-MX" dirty="0"/>
          </a:p>
        </p:txBody>
      </p:sp>
      <p:sp>
        <p:nvSpPr>
          <p:cNvPr id="3" name="2 CuadroTexto">
            <a:hlinkClick r:id="rId2" action="ppaction://hlinksldjump"/>
          </p:cNvPr>
          <p:cNvSpPr txBox="1"/>
          <p:nvPr/>
        </p:nvSpPr>
        <p:spPr>
          <a:xfrm>
            <a:off x="899592" y="2204864"/>
            <a:ext cx="1368152" cy="14465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8800" dirty="0" smtClean="0"/>
              <a:t>1</a:t>
            </a:r>
            <a:endParaRPr lang="es-MX" sz="8800" dirty="0"/>
          </a:p>
        </p:txBody>
      </p:sp>
      <p:sp>
        <p:nvSpPr>
          <p:cNvPr id="4" name="3 CuadroTexto">
            <a:hlinkClick r:id="rId3" action="ppaction://hlinksldjump"/>
          </p:cNvPr>
          <p:cNvSpPr txBox="1"/>
          <p:nvPr/>
        </p:nvSpPr>
        <p:spPr>
          <a:xfrm>
            <a:off x="6228184" y="2204864"/>
            <a:ext cx="1368152" cy="14465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8800" dirty="0"/>
              <a:t>2</a:t>
            </a:r>
            <a:endParaRPr lang="es-MX" sz="8800" dirty="0"/>
          </a:p>
        </p:txBody>
      </p:sp>
    </p:spTree>
    <p:extLst>
      <p:ext uri="{BB962C8B-B14F-4D97-AF65-F5344CB8AC3E}">
        <p14:creationId xmlns:p14="http://schemas.microsoft.com/office/powerpoint/2010/main" val="150696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¿</a:t>
            </a:r>
            <a:r>
              <a:rPr lang="es-MX" dirty="0" smtClean="0"/>
              <a:t>El MATRIMONIO SE CELEBRA ANTE EL JUEZ DEL REGISTRO CIVIL?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051720" y="2276872"/>
            <a:ext cx="4607424" cy="1152128"/>
          </a:xfrm>
        </p:spPr>
        <p:txBody>
          <a:bodyPr>
            <a:normAutofit/>
          </a:bodyPr>
          <a:lstStyle/>
          <a:p>
            <a:pPr algn="ctr"/>
            <a:r>
              <a:rPr lang="es-MX" sz="5400" dirty="0" smtClean="0">
                <a:hlinkClick r:id="rId2" action="ppaction://hlinksldjump"/>
              </a:rPr>
              <a:t>VERDADERO</a:t>
            </a:r>
            <a:endParaRPr lang="es-MX" sz="5400" dirty="0">
              <a:hlinkClick r:id="rId2" action="ppaction://hlinksldjump"/>
            </a:endParaRPr>
          </a:p>
        </p:txBody>
      </p:sp>
      <p:sp>
        <p:nvSpPr>
          <p:cNvPr id="4" name="2 Marcador de contenido">
            <a:hlinkClick r:id="rId3" action="ppaction://hlinksldjump"/>
          </p:cNvPr>
          <p:cNvSpPr txBox="1">
            <a:spLocks/>
          </p:cNvSpPr>
          <p:nvPr/>
        </p:nvSpPr>
        <p:spPr>
          <a:xfrm>
            <a:off x="2190087" y="4581128"/>
            <a:ext cx="4607424" cy="175679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5400" dirty="0" smtClean="0"/>
              <a:t>FALSO</a:t>
            </a:r>
            <a:endParaRPr lang="es-MX" sz="5400" dirty="0"/>
          </a:p>
        </p:txBody>
      </p:sp>
    </p:spTree>
    <p:extLst>
      <p:ext uri="{BB962C8B-B14F-4D97-AF65-F5344CB8AC3E}">
        <p14:creationId xmlns:p14="http://schemas.microsoft.com/office/powerpoint/2010/main" val="994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¿LOS MENORES DE EDAD PUEDEN CASARSE?</a:t>
            </a:r>
            <a:endParaRPr lang="es-MX" dirty="0"/>
          </a:p>
        </p:txBody>
      </p:sp>
      <p:sp>
        <p:nvSpPr>
          <p:cNvPr id="4" name="2 Marcador de contenido"/>
          <p:cNvSpPr>
            <a:spLocks noGrp="1"/>
          </p:cNvSpPr>
          <p:nvPr>
            <p:ph sz="quarter" idx="1"/>
          </p:nvPr>
        </p:nvSpPr>
        <p:spPr>
          <a:xfrm>
            <a:off x="2051720" y="2276872"/>
            <a:ext cx="4607424" cy="1080120"/>
          </a:xfrm>
        </p:spPr>
        <p:txBody>
          <a:bodyPr>
            <a:normAutofit/>
          </a:bodyPr>
          <a:lstStyle/>
          <a:p>
            <a:pPr algn="ctr"/>
            <a:r>
              <a:rPr lang="es-MX" sz="5400" dirty="0" smtClean="0">
                <a:hlinkClick r:id="rId2" action="ppaction://hlinksldjump"/>
              </a:rPr>
              <a:t>VERDADERO</a:t>
            </a:r>
            <a:endParaRPr lang="es-MX" sz="5400" dirty="0">
              <a:hlinkClick r:id="rId2" action="ppaction://hlinksldjump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2051720" y="4725144"/>
            <a:ext cx="4607424" cy="1080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5400" dirty="0" smtClean="0">
                <a:hlinkClick r:id="rId3" action="ppaction://hlinksldjump"/>
              </a:rPr>
              <a:t>FALSO</a:t>
            </a:r>
            <a:endParaRPr lang="es-MX" sz="5400" dirty="0"/>
          </a:p>
        </p:txBody>
      </p:sp>
    </p:spTree>
    <p:extLst>
      <p:ext uri="{BB962C8B-B14F-4D97-AF65-F5344CB8AC3E}">
        <p14:creationId xmlns:p14="http://schemas.microsoft.com/office/powerpoint/2010/main" val="79907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30</TotalTime>
  <Words>136</Words>
  <Application>Microsoft Office PowerPoint</Application>
  <PresentationFormat>Presentación en pantalla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Intermedio</vt:lpstr>
      <vt:lpstr>¿Cuánto sabes del matrimonio?</vt:lpstr>
      <vt:lpstr> ELIGE LA OPCIÓN:</vt:lpstr>
      <vt:lpstr>ELIGE UN NÚMERO.</vt:lpstr>
      <vt:lpstr> ¿CUÁLES SON LOS DOS REGIMENES PARA PODER CASARSE?</vt:lpstr>
      <vt:lpstr>LA EDAD MÍNIMA PARA CASARSE ES…</vt:lpstr>
      <vt:lpstr>ARTÍCULO QUE MENCIONA LOS IMPEDIMENTOS…</vt:lpstr>
      <vt:lpstr>ELIGE UN NÚMERO.</vt:lpstr>
      <vt:lpstr>¿El MATRIMONIO SE CELEBRA ANTE EL JUEZ DEL REGISTRO CIVIL?</vt:lpstr>
      <vt:lpstr>¿LOS MENORES DE EDAD PUEDEN CASARSE?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¿Cuánto sabes del matrimonio?</dc:title>
  <dc:creator>User</dc:creator>
  <cp:lastModifiedBy>User</cp:lastModifiedBy>
  <cp:revision>4</cp:revision>
  <dcterms:created xsi:type="dcterms:W3CDTF">2022-11-16T13:31:32Z</dcterms:created>
  <dcterms:modified xsi:type="dcterms:W3CDTF">2022-11-16T14:02:11Z</dcterms:modified>
</cp:coreProperties>
</file>