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1B1F4D-AD95-4FC3-A415-DE1121485871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C0B332-3D86-477C-A943-89A0FED6CFA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196752"/>
            <a:ext cx="5723468" cy="1202137"/>
          </a:xfrm>
        </p:spPr>
        <p:txBody>
          <a:bodyPr/>
          <a:lstStyle/>
          <a:p>
            <a:r>
              <a:rPr lang="es-MX" dirty="0" smtClean="0">
                <a:hlinkClick r:id="rId2" action="ppaction://hlinksldjump"/>
              </a:rPr>
              <a:t>TRIVIA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3024336" cy="759741"/>
          </a:xfrm>
        </p:spPr>
        <p:txBody>
          <a:bodyPr>
            <a:noAutofit/>
          </a:bodyPr>
          <a:lstStyle/>
          <a:p>
            <a:endParaRPr lang="es-MX" dirty="0" smtClean="0"/>
          </a:p>
          <a:p>
            <a:r>
              <a:rPr lang="es-MX" dirty="0" smtClean="0"/>
              <a:t>Verdadero o Falso </a:t>
            </a:r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932040" y="4869160"/>
            <a:ext cx="2412751" cy="4680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Opcion</a:t>
            </a:r>
            <a:r>
              <a:rPr lang="es-MX" dirty="0" smtClean="0"/>
              <a:t> </a:t>
            </a:r>
            <a:r>
              <a:rPr lang="es-MX" dirty="0" err="1" smtClean="0"/>
              <a:t>multiple</a:t>
            </a:r>
            <a:endParaRPr lang="es-MX" dirty="0" smtClean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475656" y="2924944"/>
            <a:ext cx="3024336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err="1" smtClean="0"/>
              <a:t>Resendiz</a:t>
            </a:r>
            <a:r>
              <a:rPr lang="es-MX" dirty="0" smtClean="0"/>
              <a:t> </a:t>
            </a:r>
            <a:r>
              <a:rPr lang="es-MX" dirty="0" err="1" smtClean="0"/>
              <a:t>salazar</a:t>
            </a:r>
            <a:r>
              <a:rPr lang="es-MX" dirty="0" smtClean="0"/>
              <a:t> </a:t>
            </a:r>
          </a:p>
          <a:p>
            <a:r>
              <a:rPr lang="es-MX" dirty="0" smtClean="0"/>
              <a:t>Frida </a:t>
            </a:r>
            <a:r>
              <a:rPr lang="es-MX" dirty="0" err="1" smtClean="0"/>
              <a:t>lizbeth</a:t>
            </a:r>
            <a:r>
              <a:rPr lang="es-MX" dirty="0" smtClean="0"/>
              <a:t> </a:t>
            </a:r>
          </a:p>
          <a:p>
            <a:r>
              <a:rPr lang="es-MX" dirty="0" smtClean="0"/>
              <a:t>Examen  </a:t>
            </a:r>
          </a:p>
          <a:p>
            <a:r>
              <a:rPr lang="es-MX" dirty="0" smtClean="0"/>
              <a:t>Arquitectura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7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RESPUESTA CORRECTA, MUY BIEN!!!!!!!!!!</a:t>
            </a:r>
            <a:endParaRPr lang="es-MX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50405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Elipse"/>
          <p:cNvSpPr/>
          <p:nvPr/>
        </p:nvSpPr>
        <p:spPr>
          <a:xfrm>
            <a:off x="899592" y="5517232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1. Continua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3082961" y="5534209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2</a:t>
            </a:r>
            <a:r>
              <a:rPr lang="es-MX" dirty="0" smtClean="0">
                <a:hlinkClick r:id="rId3" action="ppaction://hlinksldjump"/>
              </a:rPr>
              <a:t>. Continua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5220072" y="5517232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4" action="ppaction://hlinksldjump"/>
              </a:rPr>
              <a:t>3</a:t>
            </a:r>
            <a:r>
              <a:rPr lang="es-MX" dirty="0" smtClean="0">
                <a:hlinkClick r:id="rId4" action="ppaction://hlinksldjump"/>
              </a:rPr>
              <a:t>. Continua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6588224" y="4880667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5" action="ppaction://hlinksldjump"/>
              </a:rPr>
              <a:t>4</a:t>
            </a:r>
            <a:r>
              <a:rPr lang="es-MX" dirty="0" smtClean="0">
                <a:hlinkClick r:id="rId5" action="ppaction://hlinksldjump"/>
              </a:rPr>
              <a:t>. Continua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5436096" y="1592796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6" action="ppaction://hlinksldjump"/>
              </a:rPr>
              <a:t>8</a:t>
            </a:r>
            <a:r>
              <a:rPr lang="es-MX" dirty="0" smtClean="0">
                <a:hlinkClick r:id="rId6" action="ppaction://hlinksldjump"/>
              </a:rPr>
              <a:t>. Continua</a:t>
            </a:r>
            <a:endParaRPr lang="es-MX" dirty="0"/>
          </a:p>
        </p:txBody>
      </p:sp>
      <p:sp>
        <p:nvSpPr>
          <p:cNvPr id="11" name="10 Elipse"/>
          <p:cNvSpPr/>
          <p:nvPr/>
        </p:nvSpPr>
        <p:spPr>
          <a:xfrm>
            <a:off x="6948264" y="2415716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7" action="ppaction://hlinksldjump"/>
              </a:rPr>
              <a:t>7</a:t>
            </a:r>
            <a:r>
              <a:rPr lang="es-MX" dirty="0" smtClean="0">
                <a:hlinkClick r:id="rId7" action="ppaction://hlinksldjump"/>
              </a:rPr>
              <a:t>. Continua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5453577" y="3573016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8" action="ppaction://hlinksldjump"/>
              </a:rPr>
              <a:t>6</a:t>
            </a:r>
            <a:r>
              <a:rPr lang="es-MX" dirty="0" smtClean="0">
                <a:hlinkClick r:id="rId8" action="ppaction://hlinksldjump"/>
              </a:rPr>
              <a:t>. Continua</a:t>
            </a:r>
            <a:endParaRPr lang="es-MX" dirty="0"/>
          </a:p>
        </p:txBody>
      </p:sp>
      <p:sp>
        <p:nvSpPr>
          <p:cNvPr id="13" name="12 Elipse"/>
          <p:cNvSpPr/>
          <p:nvPr/>
        </p:nvSpPr>
        <p:spPr>
          <a:xfrm>
            <a:off x="7397793" y="3753036"/>
            <a:ext cx="194421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9" action="ppaction://hlinksldjump"/>
              </a:rPr>
              <a:t>5</a:t>
            </a:r>
            <a:r>
              <a:rPr lang="es-MX" dirty="0" smtClean="0">
                <a:hlinkClick r:id="rId9" action="ppaction://hlinksldjump"/>
              </a:rPr>
              <a:t>. Continua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2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VUELVE A INTENTARLO!</a:t>
            </a:r>
            <a:endParaRPr lang="es-MX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9"/>
            <a:ext cx="4176464" cy="338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827584" y="5296125"/>
            <a:ext cx="172819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3" action="ppaction://hlinksldjump"/>
              </a:rPr>
              <a:t>2. Intenta de nuevo </a:t>
            </a:r>
            <a:endParaRPr lang="es-MX" dirty="0"/>
          </a:p>
        </p:txBody>
      </p:sp>
      <p:sp>
        <p:nvSpPr>
          <p:cNvPr id="6" name="5 Elipse"/>
          <p:cNvSpPr/>
          <p:nvPr/>
        </p:nvSpPr>
        <p:spPr>
          <a:xfrm>
            <a:off x="5220072" y="1700809"/>
            <a:ext cx="1728192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4" action="ppaction://hlinksldjump"/>
              </a:rPr>
              <a:t>1. Intenta de nuevo 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2771800" y="5318751"/>
            <a:ext cx="172819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5" action="ppaction://hlinksldjump"/>
              </a:rPr>
              <a:t>3.Intenta de nuevo 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5004048" y="2962829"/>
            <a:ext cx="1728192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6" action="ppaction://hlinksldjump"/>
              </a:rPr>
              <a:t>4.Intenta de nuevo </a:t>
            </a:r>
            <a:endParaRPr lang="es-MX" dirty="0"/>
          </a:p>
        </p:txBody>
      </p:sp>
      <p:sp>
        <p:nvSpPr>
          <p:cNvPr id="9" name="8 Elipse"/>
          <p:cNvSpPr/>
          <p:nvPr/>
        </p:nvSpPr>
        <p:spPr>
          <a:xfrm>
            <a:off x="4644008" y="5301208"/>
            <a:ext cx="172819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7" action="ppaction://hlinksldjump"/>
              </a:rPr>
              <a:t>7.Intenta de nuevo </a:t>
            </a:r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5868144" y="4005064"/>
            <a:ext cx="1728192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8" action="ppaction://hlinksldjump"/>
              </a:rPr>
              <a:t>6.Intenta de nuevo </a:t>
            </a:r>
            <a:endParaRPr lang="es-MX" dirty="0"/>
          </a:p>
        </p:txBody>
      </p:sp>
      <p:sp>
        <p:nvSpPr>
          <p:cNvPr id="11" name="10 Elipse"/>
          <p:cNvSpPr/>
          <p:nvPr/>
        </p:nvSpPr>
        <p:spPr>
          <a:xfrm>
            <a:off x="6592269" y="2276872"/>
            <a:ext cx="1728192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9" action="ppaction://hlinksldjump"/>
              </a:rPr>
              <a:t>5.Intenta de nuevo </a:t>
            </a:r>
            <a:endParaRPr lang="es-MX" dirty="0"/>
          </a:p>
        </p:txBody>
      </p:sp>
      <p:sp>
        <p:nvSpPr>
          <p:cNvPr id="12" name="11 Elipse"/>
          <p:cNvSpPr/>
          <p:nvPr/>
        </p:nvSpPr>
        <p:spPr>
          <a:xfrm>
            <a:off x="6592269" y="5196249"/>
            <a:ext cx="1728192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hlinkClick r:id="rId10" action="ppaction://hlinksldjump"/>
              </a:rPr>
              <a:t>8.Intenta de nuevo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35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2200" y="1556792"/>
            <a:ext cx="6254044" cy="1362075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1.  </a:t>
            </a:r>
            <a:r>
              <a:rPr lang="es-MX" sz="2000" b="1" dirty="0"/>
              <a:t>el </a:t>
            </a:r>
            <a:r>
              <a:rPr lang="es-MX" sz="2000" b="1" dirty="0" smtClean="0"/>
              <a:t>primer hombre llego a </a:t>
            </a:r>
            <a:r>
              <a:rPr lang="es-MX" sz="2000" b="1" dirty="0"/>
              <a:t>la </a:t>
            </a:r>
            <a:r>
              <a:rPr lang="es-MX" sz="2000" b="1" dirty="0" smtClean="0"/>
              <a:t>Luna en  1969</a:t>
            </a:r>
            <a:r>
              <a:rPr lang="es-MX" sz="2000" b="1" dirty="0"/>
              <a:t/>
            </a:r>
            <a:br>
              <a:rPr lang="es-MX" sz="2000" b="1" dirty="0"/>
            </a:br>
            <a:endParaRPr lang="es-MX" sz="20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75656" y="4584785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664821" y="3875111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3" action="ppaction://hlinksldjump"/>
              </a:rPr>
              <a:t>Falso</a:t>
            </a:r>
            <a:r>
              <a:rPr lang="es-MX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2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988840"/>
            <a:ext cx="5723468" cy="698081"/>
          </a:xfrm>
        </p:spPr>
        <p:txBody>
          <a:bodyPr>
            <a:normAutofit/>
          </a:bodyPr>
          <a:lstStyle/>
          <a:p>
            <a:r>
              <a:rPr lang="es-MX" sz="2400" dirty="0" smtClean="0"/>
              <a:t>2. La </a:t>
            </a:r>
            <a:r>
              <a:rPr lang="es-MX" sz="2400" dirty="0"/>
              <a:t>caja negra de un avión es negra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511468" y="3239407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640485" y="4221282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3" action="ppaction://hlinksldjump"/>
              </a:rPr>
              <a:t>Falso</a:t>
            </a:r>
            <a:r>
              <a:rPr lang="es-MX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67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772816"/>
            <a:ext cx="5975013" cy="98611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3. El </a:t>
            </a:r>
            <a:r>
              <a:rPr lang="es-MX" sz="2400" dirty="0"/>
              <a:t>signo zodiacal Acuario está representado por un tigre</a:t>
            </a:r>
            <a:endParaRPr lang="es-MX" sz="24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87132" y="4293096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511468" y="3239407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3" action="ppaction://hlinksldjump"/>
              </a:rPr>
              <a:t>Falso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6304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5723468" cy="914105"/>
          </a:xfrm>
        </p:spPr>
        <p:txBody>
          <a:bodyPr>
            <a:normAutofit/>
          </a:bodyPr>
          <a:lstStyle/>
          <a:p>
            <a:r>
              <a:rPr lang="es-MX" sz="2400" dirty="0" smtClean="0"/>
              <a:t>4. Cenicienta </a:t>
            </a:r>
            <a:r>
              <a:rPr lang="es-MX" sz="2400" dirty="0"/>
              <a:t>fue la primera princesa de Disney</a:t>
            </a:r>
            <a:endParaRPr lang="es-MX" sz="24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87132" y="4293096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2" action="ppaction://hlinksldjump"/>
              </a:rPr>
              <a:t>Verdadero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4860032" y="4445496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>
                <a:hlinkClick r:id="rId3" action="ppaction://hlinksldjump"/>
              </a:rPr>
              <a:t>Falso 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42931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63767" y="1628800"/>
            <a:ext cx="5723468" cy="914105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5. ¿Por </a:t>
            </a:r>
            <a:r>
              <a:rPr lang="es-MX" sz="2400" b="1" dirty="0"/>
              <a:t>cuántos estados está formado Estados Unidos?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187624" y="3140968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a</a:t>
            </a:r>
            <a:r>
              <a:rPr lang="es-MX" sz="2400" dirty="0" smtClean="0">
                <a:hlinkClick r:id="rId2" action="ppaction://hlinksldjump"/>
              </a:rPr>
              <a:t>) 50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87132" y="4293096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b</a:t>
            </a:r>
            <a:r>
              <a:rPr lang="es-MX" sz="2400" dirty="0" smtClean="0">
                <a:hlinkClick r:id="rId3" action="ppaction://hlinksldjump"/>
              </a:rPr>
              <a:t>) 40</a:t>
            </a:r>
            <a:endParaRPr lang="es-MX" sz="2400" dirty="0" smtClean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663868" y="2996952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400" dirty="0" smtClean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525501" y="2996952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c</a:t>
            </a:r>
            <a:r>
              <a:rPr lang="es-MX" sz="2400" dirty="0" smtClean="0">
                <a:hlinkClick r:id="rId3" action="ppaction://hlinksldjump"/>
              </a:rPr>
              <a:t>) 35</a:t>
            </a:r>
            <a:endParaRPr lang="es-MX" sz="2400" dirty="0" smtClean="0"/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4932040" y="4291283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d</a:t>
            </a:r>
            <a:r>
              <a:rPr lang="es-MX" sz="2400" dirty="0" smtClean="0">
                <a:hlinkClick r:id="rId3" action="ppaction://hlinksldjump"/>
              </a:rPr>
              <a:t>) 55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33548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6. ¿En </a:t>
            </a:r>
            <a:r>
              <a:rPr lang="es-MX" sz="2400" b="1" dirty="0"/>
              <a:t>qué mes el Sol está más cerca de la Tierra?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152244" y="2492896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a) </a:t>
            </a:r>
            <a:r>
              <a:rPr lang="es-MX" sz="2400" dirty="0" smtClean="0">
                <a:hlinkClick r:id="rId2" action="ppaction://hlinksldjump"/>
              </a:rPr>
              <a:t>Enero 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152244" y="4077072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b</a:t>
            </a:r>
            <a:r>
              <a:rPr lang="es-MX" sz="2400" dirty="0" smtClean="0"/>
              <a:t>) </a:t>
            </a:r>
            <a:r>
              <a:rPr lang="es-MX" sz="2400" dirty="0" smtClean="0">
                <a:hlinkClick r:id="rId3" action="ppaction://hlinksldjump"/>
              </a:rPr>
              <a:t>Diciembre </a:t>
            </a:r>
            <a:endParaRPr lang="es-MX" sz="2400" dirty="0" smtClean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788024" y="2502737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c</a:t>
            </a:r>
            <a:r>
              <a:rPr lang="es-MX" sz="2400" dirty="0" smtClean="0"/>
              <a:t>) </a:t>
            </a:r>
            <a:r>
              <a:rPr lang="es-MX" sz="2400" dirty="0" smtClean="0">
                <a:hlinkClick r:id="rId2" action="ppaction://hlinksldjump"/>
              </a:rPr>
              <a:t>Marzo</a:t>
            </a:r>
            <a:endParaRPr lang="es-MX" sz="2400" dirty="0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4816089" y="4053154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d) </a:t>
            </a:r>
            <a:r>
              <a:rPr lang="es-MX" sz="2400" dirty="0" smtClean="0">
                <a:hlinkClick r:id="rId2" action="ppaction://hlinksldjump"/>
              </a:rPr>
              <a:t>Febrero 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30342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1412777"/>
            <a:ext cx="5723468" cy="864096"/>
          </a:xfrm>
        </p:spPr>
        <p:txBody>
          <a:bodyPr>
            <a:normAutofit fontScale="90000"/>
          </a:bodyPr>
          <a:lstStyle/>
          <a:p>
            <a:r>
              <a:rPr lang="es-MX" sz="2400" b="1" dirty="0" smtClean="0"/>
              <a:t>7. ¿En </a:t>
            </a:r>
            <a:r>
              <a:rPr lang="es-MX" sz="2400" b="1" dirty="0"/>
              <a:t>qué lado del cuerpo está el hígado?</a:t>
            </a:r>
            <a:br>
              <a:rPr lang="es-MX" sz="2400" b="1" dirty="0"/>
            </a:br>
            <a:endParaRPr lang="es-MX" sz="2400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94981" y="2786621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a) </a:t>
            </a:r>
            <a:r>
              <a:rPr lang="es-MX" sz="2400" dirty="0" smtClean="0">
                <a:hlinkClick r:id="rId2" action="ppaction://hlinksldjump"/>
              </a:rPr>
              <a:t>Derecho </a:t>
            </a:r>
            <a:endParaRPr lang="es-MX" sz="2400" dirty="0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4644008" y="3964333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d) </a:t>
            </a:r>
            <a:r>
              <a:rPr lang="es-MX" sz="2400" dirty="0" smtClean="0">
                <a:hlinkClick r:id="rId3" action="ppaction://hlinksldjump"/>
              </a:rPr>
              <a:t>Izquierdo 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74512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8. ¿Cuántos </a:t>
            </a:r>
            <a:r>
              <a:rPr lang="es-MX" sz="2400" b="1" dirty="0"/>
              <a:t>elementos tiene la tabla periódica?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2772767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 smtClean="0"/>
              <a:t>a</a:t>
            </a:r>
            <a:r>
              <a:rPr lang="es-MX" sz="2400" dirty="0" smtClean="0">
                <a:hlinkClick r:id="rId2" action="ppaction://hlinksldjump"/>
              </a:rPr>
              <a:t>) 118</a:t>
            </a:r>
            <a:endParaRPr lang="es-MX" sz="240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004048" y="2772767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c</a:t>
            </a:r>
            <a:r>
              <a:rPr lang="es-MX" sz="2400" dirty="0" smtClean="0"/>
              <a:t>) </a:t>
            </a:r>
            <a:r>
              <a:rPr lang="es-MX" sz="2400" dirty="0" smtClean="0">
                <a:hlinkClick r:id="rId3" action="ppaction://hlinksldjump"/>
              </a:rPr>
              <a:t>120</a:t>
            </a:r>
            <a:endParaRPr lang="es-MX" sz="2400" dirty="0" smtClean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77217" y="4581128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b</a:t>
            </a:r>
            <a:r>
              <a:rPr lang="es-MX" sz="2400" dirty="0" smtClean="0"/>
              <a:t>) </a:t>
            </a:r>
            <a:r>
              <a:rPr lang="es-MX" sz="2400" dirty="0" smtClean="0">
                <a:hlinkClick r:id="rId3" action="ppaction://hlinksldjump"/>
              </a:rPr>
              <a:t>108</a:t>
            </a:r>
            <a:endParaRPr lang="es-MX" sz="2400" dirty="0" smtClean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032292" y="4437112"/>
            <a:ext cx="3024336" cy="756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dirty="0"/>
              <a:t>d</a:t>
            </a:r>
            <a:r>
              <a:rPr lang="es-MX" sz="2400" dirty="0" smtClean="0"/>
              <a:t>) </a:t>
            </a:r>
            <a:r>
              <a:rPr lang="es-MX" sz="2400" dirty="0" smtClean="0">
                <a:hlinkClick r:id="rId3" action="ppaction://hlinksldjump"/>
              </a:rPr>
              <a:t>112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23016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69</TotalTime>
  <Words>213</Words>
  <Application>Microsoft Office PowerPoint</Application>
  <PresentationFormat>Presentación en pantalla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Chincheta</vt:lpstr>
      <vt:lpstr>TRIVIA </vt:lpstr>
      <vt:lpstr>1.  el primer hombre llego a la Luna en  1969 </vt:lpstr>
      <vt:lpstr>2. La caja negra de un avión es negra</vt:lpstr>
      <vt:lpstr>3. El signo zodiacal Acuario está representado por un tigre</vt:lpstr>
      <vt:lpstr>4. Cenicienta fue la primera princesa de Disney</vt:lpstr>
      <vt:lpstr>5. ¿Por cuántos estados está formado Estados Unidos?</vt:lpstr>
      <vt:lpstr>6. ¿En qué mes el Sol está más cerca de la Tierra?</vt:lpstr>
      <vt:lpstr>7. ¿En qué lado del cuerpo está el hígado? </vt:lpstr>
      <vt:lpstr>8. ¿Cuántos elementos tiene la tabla periódica?</vt:lpstr>
      <vt:lpstr>RESPUESTA CORRECTA, MUY BIEN!!!!!!!!!!</vt:lpstr>
      <vt:lpstr>VUELVE A INTENTARLO!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</dc:title>
  <dc:creator>LAB02-CPU05</dc:creator>
  <cp:lastModifiedBy>LAB02-CPU05</cp:lastModifiedBy>
  <cp:revision>7</cp:revision>
  <dcterms:created xsi:type="dcterms:W3CDTF">2022-11-16T18:35:20Z</dcterms:created>
  <dcterms:modified xsi:type="dcterms:W3CDTF">2022-11-16T19:45:11Z</dcterms:modified>
</cp:coreProperties>
</file>