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90" autoAdjust="0"/>
  </p:normalViewPr>
  <p:slideViewPr>
    <p:cSldViewPr>
      <p:cViewPr varScale="1">
        <p:scale>
          <a:sx n="73" d="100"/>
          <a:sy n="73" d="100"/>
        </p:scale>
        <p:origin x="-12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7.xml"/><Relationship Id="rId4" Type="http://schemas.openxmlformats.org/officeDocument/2006/relationships/slide" Target="slide8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hlinkClick r:id="rId2" action="ppaction://hlinksldjump"/>
              </a:rPr>
              <a:t>COMENZAR</a:t>
            </a:r>
            <a:endParaRPr lang="es-MX" dirty="0">
              <a:hlinkClick r:id="rId2" action="ppaction://hlinksldjump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TRIBIA TECNOLOGICA</a:t>
            </a:r>
            <a:endParaRPr lang="es-MX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776420" cy="242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68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EXISTE UNA RED LLAMADA RED PAN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868144" y="4945004"/>
            <a:ext cx="175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FALSO</a:t>
            </a:r>
            <a:endParaRPr lang="es-MX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26599" y="49411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VERDADERO</a:t>
            </a:r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Tipos de Fibra Óptica - Citel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3" descr="MT CABLE UTP CAT 5E INTERI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5" descr="MT CABLE UTP CAT 5E INTERIO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305" y="1818167"/>
            <a:ext cx="4845110" cy="2713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44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Corecto GIF - Corecto - Descubre &amp; Comparte GIF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60648"/>
            <a:ext cx="874858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7497897" y="5675102"/>
            <a:ext cx="844949" cy="490201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6876256" y="616530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92D050"/>
                </a:solidFill>
              </a:rPr>
              <a:t>CONTINUAR</a:t>
            </a:r>
            <a:endParaRPr lang="es-MX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1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n De Respuesta Incorrecta Png, Transparent Png - kind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8" y="332656"/>
            <a:ext cx="837918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7497897" y="5445224"/>
            <a:ext cx="844949" cy="49020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6876256" y="5935426"/>
            <a:ext cx="20882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C00000"/>
                </a:solidFill>
              </a:rPr>
              <a:t>CONTINUAR</a:t>
            </a:r>
            <a:endParaRPr lang="es-MX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ELIGE UNA OPCION 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Conector Plug RJ45 - aelectronic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539552" y="1688614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2699792" y="4208894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6948264" y="1700808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2699792" y="1688614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4860032" y="1700808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467544" y="4208894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Rectángulo"/>
          <p:cNvSpPr/>
          <p:nvPr/>
        </p:nvSpPr>
        <p:spPr>
          <a:xfrm>
            <a:off x="6948264" y="4221088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Rectángulo"/>
          <p:cNvSpPr/>
          <p:nvPr/>
        </p:nvSpPr>
        <p:spPr>
          <a:xfrm>
            <a:off x="4860032" y="4221088"/>
            <a:ext cx="1800200" cy="1596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>
            <a:hlinkClick r:id="rId2" action="ppaction://hlinksldjump"/>
          </p:cNvPr>
          <p:cNvSpPr txBox="1"/>
          <p:nvPr/>
        </p:nvSpPr>
        <p:spPr>
          <a:xfrm>
            <a:off x="971600" y="1766426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/>
              <a:t>1</a:t>
            </a:r>
            <a:endParaRPr lang="es-MX" sz="8800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5220072" y="4295998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7</a:t>
            </a:r>
            <a:endParaRPr lang="es-MX" sz="8800" dirty="0"/>
          </a:p>
        </p:txBody>
      </p:sp>
      <p:sp>
        <p:nvSpPr>
          <p:cNvPr id="23" name="22 CuadroTexto">
            <a:hlinkClick r:id="rId4" action="ppaction://hlinksldjump"/>
          </p:cNvPr>
          <p:cNvSpPr txBox="1"/>
          <p:nvPr/>
        </p:nvSpPr>
        <p:spPr>
          <a:xfrm>
            <a:off x="3059832" y="4295998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 smtClean="0"/>
              <a:t>6</a:t>
            </a:r>
            <a:endParaRPr lang="es-MX" sz="8800" dirty="0"/>
          </a:p>
        </p:txBody>
      </p:sp>
      <p:sp>
        <p:nvSpPr>
          <p:cNvPr id="24" name="23 CuadroTexto">
            <a:hlinkClick r:id="rId5" action="ppaction://hlinksldjump"/>
          </p:cNvPr>
          <p:cNvSpPr txBox="1"/>
          <p:nvPr/>
        </p:nvSpPr>
        <p:spPr>
          <a:xfrm>
            <a:off x="888740" y="4283804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5</a:t>
            </a:r>
            <a:endParaRPr lang="es-MX" sz="8800" dirty="0"/>
          </a:p>
        </p:txBody>
      </p:sp>
      <p:sp>
        <p:nvSpPr>
          <p:cNvPr id="25" name="24 CuadroTexto">
            <a:hlinkClick r:id="rId6" action="ppaction://hlinksldjump"/>
          </p:cNvPr>
          <p:cNvSpPr txBox="1"/>
          <p:nvPr/>
        </p:nvSpPr>
        <p:spPr>
          <a:xfrm>
            <a:off x="3059832" y="1775718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2</a:t>
            </a:r>
            <a:endParaRPr lang="es-MX" sz="8800" dirty="0"/>
          </a:p>
        </p:txBody>
      </p:sp>
      <p:sp>
        <p:nvSpPr>
          <p:cNvPr id="26" name="25 CuadroTexto">
            <a:hlinkClick r:id="rId7" action="ppaction://hlinksldjump"/>
          </p:cNvPr>
          <p:cNvSpPr txBox="1"/>
          <p:nvPr/>
        </p:nvSpPr>
        <p:spPr>
          <a:xfrm>
            <a:off x="5220072" y="1775718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3</a:t>
            </a:r>
            <a:endParaRPr lang="es-MX" sz="8800" dirty="0"/>
          </a:p>
        </p:txBody>
      </p:sp>
      <p:sp>
        <p:nvSpPr>
          <p:cNvPr id="27" name="26 CuadroTexto">
            <a:hlinkClick r:id="rId8" action="ppaction://hlinksldjump"/>
          </p:cNvPr>
          <p:cNvSpPr txBox="1"/>
          <p:nvPr/>
        </p:nvSpPr>
        <p:spPr>
          <a:xfrm>
            <a:off x="7308304" y="1763524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4</a:t>
            </a:r>
            <a:endParaRPr lang="es-MX" sz="8800" dirty="0"/>
          </a:p>
        </p:txBody>
      </p:sp>
      <p:sp>
        <p:nvSpPr>
          <p:cNvPr id="28" name="27 CuadroTexto">
            <a:hlinkClick r:id="rId9" action="ppaction://hlinksldjump"/>
          </p:cNvPr>
          <p:cNvSpPr txBox="1"/>
          <p:nvPr/>
        </p:nvSpPr>
        <p:spPr>
          <a:xfrm>
            <a:off x="7308304" y="4295998"/>
            <a:ext cx="1080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/>
              <a:t>8</a:t>
            </a:r>
            <a:endParaRPr lang="es-MX" sz="8800" dirty="0"/>
          </a:p>
        </p:txBody>
      </p:sp>
    </p:spTree>
    <p:extLst>
      <p:ext uri="{BB962C8B-B14F-4D97-AF65-F5344CB8AC3E}">
        <p14:creationId xmlns:p14="http://schemas.microsoft.com/office/powerpoint/2010/main" val="407533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EL CABLE RJ11 SIRVE PARA 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940150" y="4077072"/>
            <a:ext cx="175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RED TELEFONICA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03648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RED LAN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3574304" y="499715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RED ELECTRICA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4822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2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EL CABLE RJ45 SIRVE PARA 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940150" y="4077072"/>
            <a:ext cx="1757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RED TELEFONICA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03648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RED LAN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574304" y="499715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RED ELECTRICA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Conector Plug RJ45 - aelectronic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449" y="148478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49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QUE TIPO DE CABLEADO ES EL SIGUIENTE 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724128" y="40770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TIPO B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03648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TIPO A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563888" y="499715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TIPO MIXTO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Conector Plug RJ45 - aelectronic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1240"/>
          <a:stretch/>
        </p:blipFill>
        <p:spPr bwMode="auto">
          <a:xfrm>
            <a:off x="3763144" y="1112550"/>
            <a:ext cx="1872208" cy="268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AutoShape 4" descr="Conector Pulg Rj45 Cat 5e SATR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14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QUE TIPO DE CABLEADO ES EL SIGUIENTE 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724128" y="40770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TIPO B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03648" y="407707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TIPO A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4 CuadroTexto">
            <a:hlinkClick r:id="rId3" action="ppaction://hlinksldjump"/>
          </p:cNvPr>
          <p:cNvSpPr txBox="1"/>
          <p:nvPr/>
        </p:nvSpPr>
        <p:spPr>
          <a:xfrm>
            <a:off x="3563888" y="499715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CABLEADO DE TIPO MIXTO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Conector Plug RJ45 - aelectronic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4" descr="Conector Pulg Rj45 Cat 5e SATR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0397"/>
          <a:stretch/>
        </p:blipFill>
        <p:spPr bwMode="auto">
          <a:xfrm>
            <a:off x="3707904" y="1261888"/>
            <a:ext cx="1944216" cy="281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4" descr="Conector Pulg Rj45 Cat 5e SATR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498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EL CABLE DE FIBRA OPTICA SIRVE PARA INSTALACIONES ELECTRICAS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868144" y="4945004"/>
            <a:ext cx="175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FALSO</a:t>
            </a:r>
            <a:endParaRPr lang="es-MX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26599" y="49411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VERDADERO</a:t>
            </a:r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Tipos de Fibra Óptica - Citel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1" y="1988840"/>
            <a:ext cx="465468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11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EL CABLE COAXIAL SIRVE PARA CABLEADO DE REDES LAN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868144" y="4945004"/>
            <a:ext cx="175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FALSO</a:t>
            </a:r>
            <a:endParaRPr lang="es-MX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26599" y="49411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VERDADERO</a:t>
            </a:r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Tipos de Fibra Óptica - Citel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2" descr="Cable coaxial RG6 digital blindado de PVC blindado, con conectores F de  compresión de metal de latón continuo de alta calidad : Amazon.com.mx:  Electrónic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491" y="1728103"/>
            <a:ext cx="2997041" cy="299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76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 smtClean="0">
                <a:solidFill>
                  <a:schemeClr val="tx1">
                    <a:lumMod val="85000"/>
                  </a:schemeClr>
                </a:solidFill>
                <a:latin typeface="BrowalliaUPC" pitchFamily="34" charset="-34"/>
                <a:cs typeface="BrowalliaUPC" pitchFamily="34" charset="-34"/>
              </a:rPr>
              <a:t>EXISTE EL CABLE UTP CAT 5E</a:t>
            </a:r>
            <a:endParaRPr lang="es-MX" sz="4000" i="1" dirty="0">
              <a:solidFill>
                <a:schemeClr val="tx1">
                  <a:lumMod val="8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5868144" y="4945004"/>
            <a:ext cx="175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FALSO</a:t>
            </a:r>
            <a:endParaRPr lang="es-MX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1426599" y="49411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1">
                    <a:lumMod val="85000"/>
                  </a:schemeClr>
                </a:solidFill>
              </a:rPr>
              <a:t>VERDADERO</a:t>
            </a:r>
            <a:r>
              <a:rPr lang="es-MX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endParaRPr lang="es-MX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AutoShape 2" descr="Amazon.com: 1000 Unidades - RJ11 RJ12 6P6C Enchufe Cable de Teléfono Conectores  RJ11 Cristal Cabeza Telefonía Modular RJ11 6P6C RJ-11 : Electrón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2" descr="Tipos de Fibra Óptica - Citel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05" y="1223004"/>
            <a:ext cx="3388013" cy="33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3" descr="MT CABLE UTP CAT 5E INTERI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5" descr="MT CABLE UTP CAT 5E INTERIOR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76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</TotalTime>
  <Words>126</Words>
  <Application>Microsoft Office PowerPoint</Application>
  <PresentationFormat>Presentación en pantalla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Paja</vt:lpstr>
      <vt:lpstr>COMENZAR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7</cp:revision>
  <dcterms:created xsi:type="dcterms:W3CDTF">2022-11-15T21:38:11Z</dcterms:created>
  <dcterms:modified xsi:type="dcterms:W3CDTF">2022-11-15T22:46:08Z</dcterms:modified>
</cp:coreProperties>
</file>