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EF600EE-2F99-43EC-9B23-C6B58A1EC2FE}" type="datetimeFigureOut">
              <a:rPr lang="es-MX" smtClean="0"/>
              <a:t>16/11/2022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AA51910-B5B1-4BA9-8D7B-37C87553DC96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7.xml"/><Relationship Id="rId10" Type="http://schemas.openxmlformats.org/officeDocument/2006/relationships/slide" Target="slide1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054968"/>
          </a:xfrm>
        </p:spPr>
        <p:txBody>
          <a:bodyPr>
            <a:normAutofit/>
          </a:bodyPr>
          <a:lstStyle/>
          <a:p>
            <a:r>
              <a:rPr lang="es-MX" sz="5400" dirty="0" smtClean="0">
                <a:solidFill>
                  <a:schemeClr val="tx1"/>
                </a:solidFill>
                <a:hlinkClick r:id="rId2" action="ppaction://hlinksldjump"/>
              </a:rPr>
              <a:t>COMENZAR EL JUEGO</a:t>
            </a:r>
            <a:endParaRPr lang="es-MX" sz="5400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4608512" cy="648071"/>
          </a:xfrm>
        </p:spPr>
        <p:txBody>
          <a:bodyPr/>
          <a:lstStyle/>
          <a:p>
            <a:r>
              <a:rPr lang="es-MX" dirty="0" smtClean="0"/>
              <a:t>CULTURA GENERAL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27584" y="3356992"/>
            <a:ext cx="748883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4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La metamorfosis | Education - Quiziz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La metamorfosis | Education - Quiziz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La metamorfosis | Education - Quiziz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correcto - Bad Italian Brad Pitt inglorious basterds - quickmem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4" name="Picture 10" descr="correcto - Bad Italian Brad Pitt inglorious basterds - quick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" y="1268760"/>
            <a:ext cx="910677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444208" y="602128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SIGUIENTE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1980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eme Jackie Chan - Claro que no TÃº respuesta es incorrecta - 2942931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2" name="Picture 4" descr="Meme Jackie Chan - Claro que no TÃº respuesta es incorrecta - 294293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7"/>
          <a:stretch/>
        </p:blipFill>
        <p:spPr bwMode="auto">
          <a:xfrm>
            <a:off x="971600" y="21047"/>
            <a:ext cx="7016028" cy="678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6623720" y="431899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SIGUIENTE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>
            <a:hlinkClick r:id="rId2" action="ppaction://hlinksldjump"/>
          </p:cNvPr>
          <p:cNvSpPr txBox="1"/>
          <p:nvPr/>
        </p:nvSpPr>
        <p:spPr>
          <a:xfrm>
            <a:off x="5480484" y="5077633"/>
            <a:ext cx="603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7</a:t>
            </a:r>
            <a:endParaRPr lang="es-MX" sz="6000" dirty="0"/>
          </a:p>
        </p:txBody>
      </p:sp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1484040" y="5005625"/>
            <a:ext cx="783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5</a:t>
            </a:r>
            <a:endParaRPr lang="es-MX" sz="6000" dirty="0"/>
          </a:p>
        </p:txBody>
      </p:sp>
      <p:sp>
        <p:nvSpPr>
          <p:cNvPr id="16" name="15 CuadroTexto">
            <a:hlinkClick r:id="rId4" action="ppaction://hlinksldjump"/>
          </p:cNvPr>
          <p:cNvSpPr txBox="1"/>
          <p:nvPr/>
        </p:nvSpPr>
        <p:spPr>
          <a:xfrm>
            <a:off x="7244680" y="2826057"/>
            <a:ext cx="631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4</a:t>
            </a:r>
            <a:endParaRPr lang="es-MX" sz="6000" dirty="0"/>
          </a:p>
        </p:txBody>
      </p:sp>
      <p:sp>
        <p:nvSpPr>
          <p:cNvPr id="17" name="16 CuadroTexto">
            <a:hlinkClick r:id="rId5" action="ppaction://hlinksldjump"/>
          </p:cNvPr>
          <p:cNvSpPr txBox="1"/>
          <p:nvPr/>
        </p:nvSpPr>
        <p:spPr>
          <a:xfrm>
            <a:off x="3423142" y="5076859"/>
            <a:ext cx="675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6</a:t>
            </a:r>
            <a:endParaRPr lang="es-MX" sz="6000" dirty="0"/>
          </a:p>
        </p:txBody>
      </p:sp>
      <p:sp>
        <p:nvSpPr>
          <p:cNvPr id="18" name="17 CuadroTexto">
            <a:hlinkClick r:id="rId6" action="ppaction://hlinksldjump"/>
          </p:cNvPr>
          <p:cNvSpPr txBox="1"/>
          <p:nvPr/>
        </p:nvSpPr>
        <p:spPr>
          <a:xfrm>
            <a:off x="5364088" y="2773377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3</a:t>
            </a:r>
            <a:endParaRPr lang="es-MX" sz="6000" dirty="0"/>
          </a:p>
        </p:txBody>
      </p:sp>
      <p:sp>
        <p:nvSpPr>
          <p:cNvPr id="20" name="19 CuadroTexto">
            <a:hlinkClick r:id="rId7" action="ppaction://hlinksldjump"/>
          </p:cNvPr>
          <p:cNvSpPr txBox="1"/>
          <p:nvPr/>
        </p:nvSpPr>
        <p:spPr>
          <a:xfrm>
            <a:off x="1531386" y="2852936"/>
            <a:ext cx="664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1</a:t>
            </a:r>
            <a:endParaRPr lang="es-MX" sz="6000" dirty="0"/>
          </a:p>
        </p:txBody>
      </p:sp>
      <p:sp>
        <p:nvSpPr>
          <p:cNvPr id="21" name="20 CuadroTexto">
            <a:hlinkClick r:id="rId8" action="ppaction://hlinksldjump"/>
          </p:cNvPr>
          <p:cNvSpPr txBox="1"/>
          <p:nvPr/>
        </p:nvSpPr>
        <p:spPr>
          <a:xfrm>
            <a:off x="7272300" y="5087236"/>
            <a:ext cx="603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/>
              <a:t>8</a:t>
            </a:r>
            <a:endParaRPr lang="es-MX" sz="6000" dirty="0"/>
          </a:p>
        </p:txBody>
      </p:sp>
      <p:sp>
        <p:nvSpPr>
          <p:cNvPr id="19" name="18 CuadroTexto">
            <a:hlinkClick r:id="rId9" action="ppaction://hlinksldjump"/>
          </p:cNvPr>
          <p:cNvSpPr txBox="1"/>
          <p:nvPr/>
        </p:nvSpPr>
        <p:spPr>
          <a:xfrm>
            <a:off x="3462505" y="278092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/>
              <a:t>2</a:t>
            </a:r>
            <a:endParaRPr lang="es-MX" sz="600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735796" y="318948"/>
            <a:ext cx="4104456" cy="108012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b="1" dirty="0" smtClean="0"/>
              <a:t>ESCOGE TU PREGUNTA</a:t>
            </a:r>
            <a:endParaRPr lang="es-MX" b="1" dirty="0"/>
          </a:p>
        </p:txBody>
      </p:sp>
      <p:sp>
        <p:nvSpPr>
          <p:cNvPr id="29" name="28 Rectángulo">
            <a:hlinkClick r:id="rId9" action="ppaction://hlinksldjump"/>
          </p:cNvPr>
          <p:cNvSpPr/>
          <p:nvPr/>
        </p:nvSpPr>
        <p:spPr>
          <a:xfrm>
            <a:off x="2932896" y="2456415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>
            <a:hlinkClick r:id="rId2" action="ppaction://hlinksldjump"/>
          </p:cNvPr>
          <p:cNvSpPr/>
          <p:nvPr/>
        </p:nvSpPr>
        <p:spPr>
          <a:xfrm>
            <a:off x="4788024" y="4658964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>
            <a:hlinkClick r:id="rId8" action="ppaction://hlinksldjump"/>
          </p:cNvPr>
          <p:cNvSpPr/>
          <p:nvPr/>
        </p:nvSpPr>
        <p:spPr>
          <a:xfrm>
            <a:off x="6732240" y="4642016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Rectángulo">
            <a:hlinkClick r:id="rId5" action="ppaction://hlinksldjump"/>
          </p:cNvPr>
          <p:cNvSpPr/>
          <p:nvPr/>
        </p:nvSpPr>
        <p:spPr>
          <a:xfrm>
            <a:off x="2915816" y="4642016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Rectángulo">
            <a:hlinkClick r:id="rId6" action="ppaction://hlinksldjump"/>
          </p:cNvPr>
          <p:cNvSpPr/>
          <p:nvPr/>
        </p:nvSpPr>
        <p:spPr>
          <a:xfrm>
            <a:off x="4860032" y="2462986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Rectángulo">
            <a:hlinkClick r:id="rId4" action="ppaction://hlinksldjump"/>
          </p:cNvPr>
          <p:cNvSpPr/>
          <p:nvPr/>
        </p:nvSpPr>
        <p:spPr>
          <a:xfrm>
            <a:off x="6804248" y="2456415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Rectángulo">
            <a:hlinkClick r:id="rId3" action="ppaction://hlinksldjump"/>
          </p:cNvPr>
          <p:cNvSpPr/>
          <p:nvPr/>
        </p:nvSpPr>
        <p:spPr>
          <a:xfrm>
            <a:off x="971600" y="4648587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">
            <a:hlinkClick r:id="rId7" action="ppaction://hlinksldjump"/>
          </p:cNvPr>
          <p:cNvSpPr/>
          <p:nvPr/>
        </p:nvSpPr>
        <p:spPr>
          <a:xfrm>
            <a:off x="988680" y="2462986"/>
            <a:ext cx="1656184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CuadroTexto">
            <a:hlinkClick r:id="rId10" action="ppaction://hlinksldjump"/>
          </p:cNvPr>
          <p:cNvSpPr txBox="1"/>
          <p:nvPr/>
        </p:nvSpPr>
        <p:spPr>
          <a:xfrm>
            <a:off x="179512" y="11663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REGRESAR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437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¿Cuánto HUESOS TIENE EL CUERPO HUMANO?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106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1409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208</a:t>
            </a:r>
            <a:endParaRPr lang="es-MX" dirty="0"/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3059476" y="386104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206</a:t>
            </a:r>
            <a:endParaRPr lang="es-MX" dirty="0"/>
          </a:p>
        </p:txBody>
      </p:sp>
      <p:sp>
        <p:nvSpPr>
          <p:cNvPr id="8" name="7 CuadroTexto">
            <a:hlinkClick r:id="rId2" action="ppaction://hlinksldjump"/>
          </p:cNvPr>
          <p:cNvSpPr txBox="1"/>
          <p:nvPr/>
        </p:nvSpPr>
        <p:spPr>
          <a:xfrm>
            <a:off x="3059476" y="458112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D)	107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74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¿Quién PINTÓ LA ÚLTIMA CENA?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6642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Leonardo  </a:t>
            </a:r>
            <a:r>
              <a:rPr lang="es-MX" dirty="0" smtClean="0">
                <a:hlinkClick r:id="rId2" action="ppaction://hlinksldjump"/>
              </a:rPr>
              <a:t>DaVinci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140968"/>
            <a:ext cx="26642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Diego Rivera </a:t>
            </a:r>
            <a:endParaRPr lang="es-MX" dirty="0"/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3059476" y="3861048"/>
            <a:ext cx="26646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Don Omar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3059476" y="4581128"/>
            <a:ext cx="26646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D)	Frida </a:t>
            </a:r>
            <a:r>
              <a:rPr lang="es-MX" dirty="0" err="1" smtClean="0"/>
              <a:t>Kalo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996952"/>
            <a:ext cx="28083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El Océano Pacífico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¿Cuál es el océano más grande del mundo?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861048"/>
            <a:ext cx="28083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El Océano Atlántico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¿QUE ES MÁS GRANDE?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30596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CELULA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923764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</a:t>
            </a:r>
            <a:r>
              <a:rPr lang="es-MX" dirty="0"/>
              <a:t>A</a:t>
            </a:r>
            <a:r>
              <a:rPr lang="es-MX" dirty="0" smtClean="0"/>
              <a:t>TOMO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¿Cómo SELLAMA EL ESTADIODE F. C. BARCELONA?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Camp </a:t>
            </a:r>
            <a:r>
              <a:rPr lang="es-MX" dirty="0" err="1" smtClean="0"/>
              <a:t>Nou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1409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Azteca</a:t>
            </a:r>
            <a:endParaRPr lang="es-MX" dirty="0"/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3059476" y="386104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</a:t>
            </a:r>
            <a:r>
              <a:rPr lang="es-MX" dirty="0" err="1" smtClean="0"/>
              <a:t>Neza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¿Cuál es el país más grande del mundo?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México </a:t>
            </a:r>
            <a:endParaRPr lang="es-MX" dirty="0"/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3059832" y="31409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África</a:t>
            </a:r>
            <a:endParaRPr lang="es-MX" dirty="0"/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3059832" y="386104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china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3059476" y="458112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D)	Rusia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58200" cy="1080120"/>
          </a:xfrm>
        </p:spPr>
        <p:txBody>
          <a:bodyPr/>
          <a:lstStyle/>
          <a:p>
            <a:r>
              <a:rPr lang="es-MX" dirty="0" smtClean="0"/>
              <a:t>¿Cuánto VALE EL NÚMERO PI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3.1416</a:t>
            </a:r>
            <a:endParaRPr lang="es-MX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3059832" y="31409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81.90</a:t>
            </a:r>
            <a:endParaRPr lang="es-MX" dirty="0"/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3059476" y="386104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31416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3059476" y="458112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D)	360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58200" cy="1080120"/>
          </a:xfrm>
        </p:spPr>
        <p:txBody>
          <a:bodyPr/>
          <a:lstStyle/>
          <a:p>
            <a:r>
              <a:rPr lang="es-MX" dirty="0" smtClean="0"/>
              <a:t>¿Cuántos elementos hay en la tabla periódica?</a:t>
            </a:r>
            <a:endParaRPr lang="es-MX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059832" y="2276872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A)	112</a:t>
            </a:r>
            <a:endParaRPr lang="es-MX" dirty="0"/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3059832" y="3140968"/>
            <a:ext cx="23762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b)	114</a:t>
            </a:r>
            <a:endParaRPr lang="es-MX" dirty="0"/>
          </a:p>
        </p:txBody>
      </p:sp>
      <p:sp>
        <p:nvSpPr>
          <p:cNvPr id="7" name="6 CuadroTexto">
            <a:hlinkClick r:id="rId2" action="ppaction://hlinksldjump"/>
          </p:cNvPr>
          <p:cNvSpPr txBox="1"/>
          <p:nvPr/>
        </p:nvSpPr>
        <p:spPr>
          <a:xfrm>
            <a:off x="3059476" y="386104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C)	116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3059476" y="4581128"/>
            <a:ext cx="237662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D)	118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28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67</TotalTime>
  <Words>140</Words>
  <Application>Microsoft Office PowerPoint</Application>
  <PresentationFormat>Presentación en pantalla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Horizonte</vt:lpstr>
      <vt:lpstr>CULTURA GENERAL</vt:lpstr>
      <vt:lpstr>¿Cuánto HUESOS TIENE EL CUERPO HUMANO?</vt:lpstr>
      <vt:lpstr>¿Quién PINTÓ LA ÚLTIMA CENA?</vt:lpstr>
      <vt:lpstr>¿Cuál es el océano más grande del mundo?</vt:lpstr>
      <vt:lpstr>¿QUE ES MÁS GRANDE?</vt:lpstr>
      <vt:lpstr>¿Cómo SELLAMA EL ESTADIODE F. C. BARCELONA?</vt:lpstr>
      <vt:lpstr>¿Cuál es el país más grande del mundo?</vt:lpstr>
      <vt:lpstr>¿Cuánto VALE EL NÚMERO PI</vt:lpstr>
      <vt:lpstr>¿Cuántos elementos hay en la tabla periódica?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</cp:revision>
  <dcterms:created xsi:type="dcterms:W3CDTF">2022-11-16T17:24:56Z</dcterms:created>
  <dcterms:modified xsi:type="dcterms:W3CDTF">2022-11-16T18:32:54Z</dcterms:modified>
</cp:coreProperties>
</file>