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7" r:id="rId4"/>
    <p:sldId id="267" r:id="rId5"/>
    <p:sldId id="258" r:id="rId6"/>
    <p:sldId id="268" r:id="rId7"/>
    <p:sldId id="259" r:id="rId8"/>
    <p:sldId id="269" r:id="rId9"/>
    <p:sldId id="260" r:id="rId10"/>
    <p:sldId id="270" r:id="rId11"/>
    <p:sldId id="261" r:id="rId12"/>
    <p:sldId id="271" r:id="rId13"/>
    <p:sldId id="262" r:id="rId14"/>
    <p:sldId id="272" r:id="rId15"/>
    <p:sldId id="263" r:id="rId16"/>
    <p:sldId id="273" r:id="rId17"/>
    <p:sldId id="264" r:id="rId18"/>
    <p:sldId id="274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0ABF"/>
    <a:srgbClr val="FB58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F3CA-9ACE-4424-905F-759D635658CE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8261-18CA-4155-9388-D6684A7301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966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F3CA-9ACE-4424-905F-759D635658CE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8261-18CA-4155-9388-D6684A7301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342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F3CA-9ACE-4424-905F-759D635658CE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8261-18CA-4155-9388-D6684A7301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953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F3CA-9ACE-4424-905F-759D635658CE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8261-18CA-4155-9388-D6684A7301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47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F3CA-9ACE-4424-905F-759D635658CE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8261-18CA-4155-9388-D6684A7301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971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F3CA-9ACE-4424-905F-759D635658CE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8261-18CA-4155-9388-D6684A7301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896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F3CA-9ACE-4424-905F-759D635658CE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8261-18CA-4155-9388-D6684A7301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808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F3CA-9ACE-4424-905F-759D635658CE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8261-18CA-4155-9388-D6684A7301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505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F3CA-9ACE-4424-905F-759D635658CE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8261-18CA-4155-9388-D6684A7301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392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F3CA-9ACE-4424-905F-759D635658CE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8261-18CA-4155-9388-D6684A7301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728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F3CA-9ACE-4424-905F-759D635658CE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8261-18CA-4155-9388-D6684A7301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209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6F3CA-9ACE-4424-905F-759D635658CE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A8261-18CA-4155-9388-D6684A7301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528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JESSICA YAZMIN LOPEZ PEREZ </a:t>
            </a:r>
          </a:p>
          <a:p>
            <a:r>
              <a:rPr lang="es-MX" dirty="0" smtClean="0"/>
              <a:t>JORGE SEBASTIAN DOMINGUEZ TORREZ </a:t>
            </a:r>
          </a:p>
          <a:p>
            <a:r>
              <a:rPr lang="es-MX" dirty="0" smtClean="0"/>
              <a:t>COMPUTACION BASICA </a:t>
            </a:r>
          </a:p>
          <a:p>
            <a:r>
              <a:rPr lang="es-MX" dirty="0" smtClean="0"/>
              <a:t>16/11/22</a:t>
            </a:r>
            <a:endParaRPr lang="es-MX" dirty="0"/>
          </a:p>
        </p:txBody>
      </p:sp>
      <p:sp>
        <p:nvSpPr>
          <p:cNvPr id="4" name="3 Botón de acción: Final">
            <a:hlinkClick r:id="rId2" action="ppaction://hlinksldjump" highlightClick="1"/>
          </p:cNvPr>
          <p:cNvSpPr/>
          <p:nvPr/>
        </p:nvSpPr>
        <p:spPr>
          <a:xfrm>
            <a:off x="5940152" y="5085184"/>
            <a:ext cx="792088" cy="57606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58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3275856" cy="6957392"/>
          </a:xfrm>
          <a:prstGeom prst="rect">
            <a:avLst/>
          </a:prstGeom>
          <a:solidFill>
            <a:srgbClr val="92D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b="1" dirty="0"/>
              <a:t>5. ¿Cuál es el libro más vendido en el mundo después de la Biblia?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34775" y="1340768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smtClean="0"/>
              <a:t>    El </a:t>
            </a:r>
            <a:r>
              <a:rPr lang="es-MX" dirty="0"/>
              <a:t>Señor de los Anillos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372472" y="3154660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smtClean="0"/>
              <a:t>             El </a:t>
            </a:r>
            <a:r>
              <a:rPr lang="es-MX" dirty="0"/>
              <a:t>Principito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363375" y="4005064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La odisea </a:t>
            </a:r>
            <a:endParaRPr lang="es-MX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5372472" y="2261487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Don Quijote de la Mancha</a:t>
            </a:r>
          </a:p>
        </p:txBody>
      </p:sp>
      <p:sp>
        <p:nvSpPr>
          <p:cNvPr id="10" name="9 Elipse"/>
          <p:cNvSpPr/>
          <p:nvPr/>
        </p:nvSpPr>
        <p:spPr>
          <a:xfrm>
            <a:off x="4439281" y="2405503"/>
            <a:ext cx="504056" cy="504056"/>
          </a:xfrm>
          <a:prstGeom prst="ellipse">
            <a:avLst/>
          </a:prstGeom>
          <a:solidFill>
            <a:srgbClr val="00B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B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4439281" y="3226668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C</a:t>
            </a: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439281" y="4149080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D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4439281" y="1459244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A</a:t>
            </a:r>
            <a:endParaRPr lang="es-MX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9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3275856" cy="6957392"/>
          </a:xfrm>
          <a:prstGeom prst="rect">
            <a:avLst/>
          </a:prstGeom>
          <a:solidFill>
            <a:srgbClr val="F00ABF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b="1" dirty="0"/>
              <a:t>6. ¿Cuántos decimales tiene el número pi π?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34775" y="1340768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hlinkClick r:id="rId2" action="ppaction://hlinksldjump"/>
              </a:rPr>
              <a:t>Dos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5372472" y="3154660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hlinkClick r:id="rId2" action="ppaction://hlinksldjump"/>
              </a:rPr>
              <a:t>Infinitos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5363375" y="4005064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hlinkClick r:id="rId2" action="ppaction://hlinksldjump"/>
              </a:rPr>
              <a:t>Mil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5372472" y="2261487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hlinkClick r:id="rId2" action="ppaction://hlinksldjump"/>
              </a:rPr>
              <a:t>Cien</a:t>
            </a:r>
            <a:endParaRPr lang="es-MX" dirty="0"/>
          </a:p>
        </p:txBody>
      </p:sp>
      <p:sp>
        <p:nvSpPr>
          <p:cNvPr id="10" name="9 Elipse"/>
          <p:cNvSpPr/>
          <p:nvPr/>
        </p:nvSpPr>
        <p:spPr>
          <a:xfrm>
            <a:off x="4439281" y="2405503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B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4439281" y="3226668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C</a:t>
            </a: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439281" y="414908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D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4439281" y="1459244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A</a:t>
            </a:r>
            <a:endParaRPr lang="es-MX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27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3275856" cy="6957392"/>
          </a:xfrm>
          <a:prstGeom prst="rect">
            <a:avLst/>
          </a:prstGeom>
          <a:solidFill>
            <a:srgbClr val="F00ABF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b="1" dirty="0"/>
              <a:t>6. ¿Cuántos decimales tiene el número pi π?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34775" y="1340768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Dos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372472" y="3154660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Infinitos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363375" y="4005064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Mil</a:t>
            </a:r>
          </a:p>
        </p:txBody>
      </p:sp>
      <p:sp>
        <p:nvSpPr>
          <p:cNvPr id="9" name="8 Rectángulo"/>
          <p:cNvSpPr/>
          <p:nvPr/>
        </p:nvSpPr>
        <p:spPr>
          <a:xfrm>
            <a:off x="5372472" y="2261487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Cien</a:t>
            </a:r>
          </a:p>
        </p:txBody>
      </p:sp>
      <p:sp>
        <p:nvSpPr>
          <p:cNvPr id="10" name="9 Elipse"/>
          <p:cNvSpPr/>
          <p:nvPr/>
        </p:nvSpPr>
        <p:spPr>
          <a:xfrm>
            <a:off x="4439281" y="240550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B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4439281" y="3226668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C</a:t>
            </a: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439281" y="4149080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D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4439281" y="1459244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A</a:t>
            </a:r>
            <a:endParaRPr lang="es-MX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57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3275856" cy="6957392"/>
          </a:xfrm>
          <a:prstGeom prst="rect">
            <a:avLst/>
          </a:prstGeom>
          <a:solidFill>
            <a:srgbClr val="FB5825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b="1" dirty="0"/>
              <a:t>7. La sal común está formada por dos elementos, ¿cuáles son?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34775" y="1340768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hlinkClick r:id="rId2" action="ppaction://hlinksldjump"/>
              </a:rPr>
              <a:t>Sodio y potasio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5372472" y="3154660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hlinkClick r:id="rId2" action="ppaction://hlinksldjump"/>
              </a:rPr>
              <a:t>Potasio y cloro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5363375" y="4005064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hlinkClick r:id="rId2" action="ppaction://hlinksldjump"/>
              </a:rPr>
              <a:t>Sodio y carbono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5372472" y="2261487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hlinkClick r:id="rId2" action="ppaction://hlinksldjump"/>
              </a:rPr>
              <a:t>Sodio y cloro</a:t>
            </a:r>
            <a:endParaRPr lang="es-MX" dirty="0"/>
          </a:p>
        </p:txBody>
      </p:sp>
      <p:sp>
        <p:nvSpPr>
          <p:cNvPr id="10" name="9 Elipse"/>
          <p:cNvSpPr/>
          <p:nvPr/>
        </p:nvSpPr>
        <p:spPr>
          <a:xfrm>
            <a:off x="4439281" y="2405503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B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4439281" y="3226668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C</a:t>
            </a: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439281" y="414908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D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4439281" y="1459244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A</a:t>
            </a:r>
            <a:endParaRPr lang="es-MX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63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3275856" cy="6957392"/>
          </a:xfrm>
          <a:prstGeom prst="rect">
            <a:avLst/>
          </a:prstGeom>
          <a:solidFill>
            <a:srgbClr val="FB5825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b="1" dirty="0"/>
              <a:t>7. La sal común está formada por dos elementos, ¿cuáles son?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34775" y="1340768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Sodio y potasio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372472" y="3154660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Potasio y cloro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363375" y="4005064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Sodio y carbono</a:t>
            </a:r>
          </a:p>
        </p:txBody>
      </p:sp>
      <p:sp>
        <p:nvSpPr>
          <p:cNvPr id="9" name="8 Rectángulo"/>
          <p:cNvSpPr/>
          <p:nvPr/>
        </p:nvSpPr>
        <p:spPr>
          <a:xfrm>
            <a:off x="5372472" y="2261487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Sodio y cloro</a:t>
            </a:r>
          </a:p>
        </p:txBody>
      </p:sp>
      <p:sp>
        <p:nvSpPr>
          <p:cNvPr id="10" name="9 Elipse"/>
          <p:cNvSpPr/>
          <p:nvPr/>
        </p:nvSpPr>
        <p:spPr>
          <a:xfrm>
            <a:off x="4439281" y="2405503"/>
            <a:ext cx="504056" cy="504056"/>
          </a:xfrm>
          <a:prstGeom prst="ellipse">
            <a:avLst/>
          </a:prstGeom>
          <a:solidFill>
            <a:srgbClr val="00B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B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4439281" y="3226668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C</a:t>
            </a: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439281" y="4149080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D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4439281" y="1459244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A</a:t>
            </a:r>
            <a:endParaRPr lang="es-MX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20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3275856" cy="6957392"/>
          </a:xfrm>
          <a:prstGeom prst="rect">
            <a:avLst/>
          </a:prstGeom>
          <a:solidFill>
            <a:srgbClr val="92D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b="1" dirty="0"/>
              <a:t>9. ¿Cuáles son los representantes más destacados de la literatura renacentista?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34775" y="1052736"/>
            <a:ext cx="288032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hlinkClick r:id="rId2" action="ppaction://hlinksldjump"/>
              </a:rPr>
              <a:t>Miguel de Cervantes, William Shakespeare, </a:t>
            </a:r>
            <a:r>
              <a:rPr lang="pt-BR" dirty="0" err="1">
                <a:hlinkClick r:id="rId2" action="ppaction://hlinksldjump"/>
              </a:rPr>
              <a:t>Luis</a:t>
            </a:r>
            <a:r>
              <a:rPr lang="pt-BR" dirty="0">
                <a:hlinkClick r:id="rId2" action="ppaction://hlinksldjump"/>
              </a:rPr>
              <a:t> de Camões.</a:t>
            </a:r>
            <a:endParaRPr lang="pt-BR" dirty="0"/>
          </a:p>
        </p:txBody>
      </p:sp>
      <p:sp>
        <p:nvSpPr>
          <p:cNvPr id="6" name="5 Rectángulo"/>
          <p:cNvSpPr/>
          <p:nvPr/>
        </p:nvSpPr>
        <p:spPr>
          <a:xfrm>
            <a:off x="5372472" y="3154660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err="1">
                <a:hlinkClick r:id="rId2" action="ppaction://hlinksldjump"/>
              </a:rPr>
              <a:t>Caravaggio</a:t>
            </a:r>
            <a:r>
              <a:rPr lang="es-MX" dirty="0">
                <a:hlinkClick r:id="rId2" action="ppaction://hlinksldjump"/>
              </a:rPr>
              <a:t>, </a:t>
            </a:r>
            <a:r>
              <a:rPr lang="es-MX" dirty="0" err="1">
                <a:hlinkClick r:id="rId2" action="ppaction://hlinksldjump"/>
              </a:rPr>
              <a:t>Bernini</a:t>
            </a:r>
            <a:r>
              <a:rPr lang="es-MX" dirty="0">
                <a:hlinkClick r:id="rId2" action="ppaction://hlinksldjump"/>
              </a:rPr>
              <a:t>, </a:t>
            </a:r>
            <a:r>
              <a:rPr lang="es-MX" dirty="0" err="1">
                <a:hlinkClick r:id="rId2" action="ppaction://hlinksldjump"/>
              </a:rPr>
              <a:t>Borromini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5330436" y="4011457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hlinkClick r:id="rId2" action="ppaction://hlinksldjump"/>
              </a:rPr>
              <a:t>Goethe, </a:t>
            </a:r>
            <a:r>
              <a:rPr lang="es-MX" dirty="0" err="1">
                <a:hlinkClick r:id="rId2" action="ppaction://hlinksldjump"/>
              </a:rPr>
              <a:t>Victor</a:t>
            </a:r>
            <a:r>
              <a:rPr lang="es-MX" dirty="0">
                <a:hlinkClick r:id="rId2" action="ppaction://hlinksldjump"/>
              </a:rPr>
              <a:t> Hugo, Gustavo Adolfo Bécquer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5372472" y="2132856"/>
            <a:ext cx="2842623" cy="7767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hlinkClick r:id="rId2" action="ppaction://hlinksldjump"/>
              </a:rPr>
              <a:t>Leonardo da Vinci, Miguel Angel Buonarroti, Sandro Boticelli</a:t>
            </a:r>
            <a:endParaRPr lang="it-IT" dirty="0"/>
          </a:p>
        </p:txBody>
      </p:sp>
      <p:sp>
        <p:nvSpPr>
          <p:cNvPr id="10" name="9 Elipse"/>
          <p:cNvSpPr/>
          <p:nvPr/>
        </p:nvSpPr>
        <p:spPr>
          <a:xfrm>
            <a:off x="4439281" y="2405503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B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4439281" y="3226668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C</a:t>
            </a: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439281" y="414908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D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4439281" y="1459244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A</a:t>
            </a:r>
            <a:endParaRPr lang="es-MX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69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3275856" cy="6957392"/>
          </a:xfrm>
          <a:prstGeom prst="rect">
            <a:avLst/>
          </a:prstGeom>
          <a:solidFill>
            <a:srgbClr val="92D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b="1" dirty="0"/>
              <a:t>9. ¿Cuáles son los representantes más destacados de la literatura renacentista?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34775" y="1052736"/>
            <a:ext cx="288032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/>
              <a:t>Miguel de Cervantes, William Shakespeare, </a:t>
            </a:r>
            <a:r>
              <a:rPr lang="pt-BR" dirty="0" err="1"/>
              <a:t>Luis</a:t>
            </a:r>
            <a:r>
              <a:rPr lang="pt-BR" dirty="0"/>
              <a:t> de Camões.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372472" y="3154660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err="1"/>
              <a:t>Caravaggio</a:t>
            </a:r>
            <a:r>
              <a:rPr lang="es-MX" dirty="0"/>
              <a:t>, </a:t>
            </a:r>
            <a:r>
              <a:rPr lang="es-MX" dirty="0" err="1"/>
              <a:t>Bernini</a:t>
            </a:r>
            <a:r>
              <a:rPr lang="es-MX" dirty="0"/>
              <a:t>, </a:t>
            </a:r>
            <a:r>
              <a:rPr lang="es-MX" dirty="0" err="1"/>
              <a:t>Borromini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5363375" y="4005064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Goethe, </a:t>
            </a:r>
            <a:r>
              <a:rPr lang="es-MX" dirty="0" err="1"/>
              <a:t>Victor</a:t>
            </a:r>
            <a:r>
              <a:rPr lang="es-MX" dirty="0"/>
              <a:t> Hugo, Gustavo Adolfo Bécquer</a:t>
            </a:r>
          </a:p>
        </p:txBody>
      </p:sp>
      <p:sp>
        <p:nvSpPr>
          <p:cNvPr id="9" name="8 Rectángulo"/>
          <p:cNvSpPr/>
          <p:nvPr/>
        </p:nvSpPr>
        <p:spPr>
          <a:xfrm>
            <a:off x="5372472" y="2132856"/>
            <a:ext cx="2842623" cy="7767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Leonardo da Vinci, Miguel Angel Buonarroti, Sandro Boticelli</a:t>
            </a:r>
          </a:p>
        </p:txBody>
      </p:sp>
      <p:sp>
        <p:nvSpPr>
          <p:cNvPr id="10" name="9 Elipse"/>
          <p:cNvSpPr/>
          <p:nvPr/>
        </p:nvSpPr>
        <p:spPr>
          <a:xfrm>
            <a:off x="4439281" y="2405503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B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4439281" y="3226668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C</a:t>
            </a: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439281" y="4149080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D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4439281" y="1459244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A</a:t>
            </a:r>
            <a:endParaRPr lang="es-MX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82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rgbClr val="F00ABF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3600" dirty="0"/>
              <a:t>Los sabores primarios son dulce, amargo, ácido, salado y </a:t>
            </a:r>
            <a:r>
              <a:rPr lang="es-MX" sz="3600" dirty="0" err="1"/>
              <a:t>umami</a:t>
            </a:r>
            <a:r>
              <a:rPr lang="es-MX" sz="3600" dirty="0"/>
              <a:t>.</a:t>
            </a:r>
            <a:endParaRPr lang="es-MX" sz="3600" b="1" dirty="0"/>
          </a:p>
        </p:txBody>
      </p:sp>
      <p:sp>
        <p:nvSpPr>
          <p:cNvPr id="10" name="9 Elipse"/>
          <p:cNvSpPr/>
          <p:nvPr/>
        </p:nvSpPr>
        <p:spPr>
          <a:xfrm>
            <a:off x="6012160" y="4624949"/>
            <a:ext cx="1152128" cy="1008112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>
                <a:solidFill>
                  <a:schemeClr val="tx1"/>
                </a:solidFill>
                <a:hlinkClick r:id="rId2" action="ppaction://hlinksldjump"/>
              </a:rPr>
              <a:t>f</a:t>
            </a:r>
            <a:endParaRPr lang="es-MX" sz="3600" b="1" dirty="0">
              <a:solidFill>
                <a:schemeClr val="tx1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2051720" y="4707510"/>
            <a:ext cx="1152128" cy="1097753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solidFill>
                  <a:schemeClr val="tx1"/>
                </a:solidFill>
                <a:hlinkClick r:id="rId2" action="ppaction://hlinksldjump"/>
              </a:rPr>
              <a:t>v</a:t>
            </a:r>
            <a:endParaRPr lang="es-MX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69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rgbClr val="F00ABF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3600" dirty="0"/>
              <a:t>Los sabores primarios son dulce, amargo, ácido, salado y </a:t>
            </a:r>
            <a:r>
              <a:rPr lang="es-MX" sz="3600" dirty="0" err="1"/>
              <a:t>umami</a:t>
            </a:r>
            <a:r>
              <a:rPr lang="es-MX" sz="3600" dirty="0"/>
              <a:t>.</a:t>
            </a:r>
            <a:endParaRPr lang="es-MX" sz="3600" b="1" dirty="0"/>
          </a:p>
        </p:txBody>
      </p:sp>
      <p:sp>
        <p:nvSpPr>
          <p:cNvPr id="10" name="9 Elipse"/>
          <p:cNvSpPr/>
          <p:nvPr/>
        </p:nvSpPr>
        <p:spPr>
          <a:xfrm>
            <a:off x="6012160" y="4624949"/>
            <a:ext cx="1152128" cy="1008112"/>
          </a:xfrm>
          <a:prstGeom prst="ellipse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>
                <a:solidFill>
                  <a:schemeClr val="tx1"/>
                </a:solidFill>
              </a:rPr>
              <a:t>f</a:t>
            </a:r>
            <a:endParaRPr lang="es-MX" sz="3600" b="1" dirty="0">
              <a:solidFill>
                <a:schemeClr val="tx1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2051720" y="4707510"/>
            <a:ext cx="1152128" cy="1097753"/>
          </a:xfrm>
          <a:prstGeom prst="ellipse">
            <a:avLst/>
          </a:prstGeom>
          <a:solidFill>
            <a:srgbClr val="00B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solidFill>
                  <a:schemeClr val="tx1"/>
                </a:solidFill>
              </a:rPr>
              <a:t>v</a:t>
            </a:r>
            <a:endParaRPr lang="es-MX" sz="3600" b="1" dirty="0">
              <a:solidFill>
                <a:schemeClr val="tx1"/>
              </a:solidFill>
            </a:endParaRPr>
          </a:p>
        </p:txBody>
      </p:sp>
      <p:sp>
        <p:nvSpPr>
          <p:cNvPr id="2" name="1 Botón de acción: Inicio">
            <a:hlinkClick r:id="" action="ppaction://hlinkshowjump?jump=firstslide" highlightClick="1"/>
          </p:cNvPr>
          <p:cNvSpPr/>
          <p:nvPr/>
        </p:nvSpPr>
        <p:spPr>
          <a:xfrm>
            <a:off x="7956376" y="5805263"/>
            <a:ext cx="576064" cy="576065"/>
          </a:xfrm>
          <a:prstGeom prst="actionButtonHom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167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540427" cy="5693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Botón de acción: Final">
            <a:hlinkClick r:id="rId3" action="ppaction://hlinksldjump" highlightClick="1"/>
          </p:cNvPr>
          <p:cNvSpPr/>
          <p:nvPr/>
        </p:nvSpPr>
        <p:spPr>
          <a:xfrm>
            <a:off x="7524328" y="5157192"/>
            <a:ext cx="504056" cy="50405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47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3275856" cy="6957392"/>
          </a:xfrm>
          <a:prstGeom prst="rect">
            <a:avLst/>
          </a:prstGeom>
          <a:solidFill>
            <a:srgbClr val="92D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1. ¿Cuántos litros de sangre tiene una persona adulta?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34775" y="1340768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2" action="ppaction://hlinksldjump"/>
              </a:rPr>
              <a:t>Tiene entre 2 y 4 litros</a:t>
            </a:r>
            <a:endParaRPr lang="es-MX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5372472" y="3154660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2" action="ppaction://hlinksldjump"/>
              </a:rPr>
              <a:t>Tiene 10 litros</a:t>
            </a:r>
            <a:endParaRPr lang="es-MX" dirty="0" smtClean="0"/>
          </a:p>
        </p:txBody>
      </p:sp>
      <p:sp>
        <p:nvSpPr>
          <p:cNvPr id="7" name="6 Rectángulo"/>
          <p:cNvSpPr/>
          <p:nvPr/>
        </p:nvSpPr>
        <p:spPr>
          <a:xfrm>
            <a:off x="5363375" y="4005064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2" action="ppaction://hlinksldjump"/>
              </a:rPr>
              <a:t>Tiene 7 litros</a:t>
            </a:r>
            <a:endParaRPr lang="es-MX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5372472" y="2261487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2" action="ppaction://hlinksldjump"/>
              </a:rPr>
              <a:t>Tiene entre 4 y 6 litros</a:t>
            </a:r>
            <a:endParaRPr lang="es-MX" dirty="0"/>
          </a:p>
        </p:txBody>
      </p:sp>
      <p:sp>
        <p:nvSpPr>
          <p:cNvPr id="10" name="9 Elipse"/>
          <p:cNvSpPr/>
          <p:nvPr/>
        </p:nvSpPr>
        <p:spPr>
          <a:xfrm>
            <a:off x="4439281" y="2405503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B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4439281" y="3226668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C</a:t>
            </a: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439281" y="414908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D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4439281" y="1459244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A</a:t>
            </a:r>
            <a:endParaRPr lang="es-MX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4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3275856" cy="6957392"/>
          </a:xfrm>
          <a:prstGeom prst="rect">
            <a:avLst/>
          </a:prstGeom>
          <a:solidFill>
            <a:srgbClr val="92D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1. ¿Cuántos litros de sangre tiene una persona adulta?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34775" y="1340768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Tiene entre 2 y 4 litros</a:t>
            </a:r>
            <a:endParaRPr lang="es-MX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5372472" y="3154660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Tiene 10 litros</a:t>
            </a:r>
            <a:endParaRPr lang="es-MX" dirty="0" smtClean="0"/>
          </a:p>
        </p:txBody>
      </p:sp>
      <p:sp>
        <p:nvSpPr>
          <p:cNvPr id="7" name="6 Rectángulo"/>
          <p:cNvSpPr/>
          <p:nvPr/>
        </p:nvSpPr>
        <p:spPr>
          <a:xfrm>
            <a:off x="5363375" y="4005064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Tiene 7 litros</a:t>
            </a:r>
            <a:endParaRPr lang="es-MX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5372472" y="2261487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Tiene entre 4 y 6 litros</a:t>
            </a:r>
            <a:endParaRPr lang="es-MX" dirty="0"/>
          </a:p>
        </p:txBody>
      </p:sp>
      <p:sp>
        <p:nvSpPr>
          <p:cNvPr id="10" name="9 Elipse"/>
          <p:cNvSpPr/>
          <p:nvPr/>
        </p:nvSpPr>
        <p:spPr>
          <a:xfrm>
            <a:off x="4439281" y="2405503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B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4439281" y="3226668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C</a:t>
            </a: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439281" y="4149080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D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4439281" y="1459244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A</a:t>
            </a:r>
            <a:endParaRPr lang="es-MX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23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3275856" cy="6957392"/>
          </a:xfrm>
          <a:prstGeom prst="rect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2</a:t>
            </a:r>
            <a:r>
              <a:rPr lang="es-MX" b="1" dirty="0">
                <a:solidFill>
                  <a:schemeClr val="tx1"/>
                </a:solidFill>
              </a:rPr>
              <a:t>. ¿Quién es el autor de la frase "Pienso, luego existo"?</a:t>
            </a:r>
          </a:p>
          <a:p>
            <a:pPr marL="342900" indent="-342900" algn="ctr">
              <a:buAutoNum type="arabicPeriod"/>
            </a:pPr>
            <a:endParaRPr lang="es-MX" dirty="0" smtClean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34775" y="1340768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2" action="ppaction://hlinksldjump"/>
              </a:rPr>
              <a:t>Platón</a:t>
            </a:r>
            <a:endParaRPr lang="es-MX" dirty="0"/>
          </a:p>
          <a:p>
            <a:pPr algn="ctr"/>
            <a:endParaRPr lang="es-MX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5374495" y="3154660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2" action="ppaction://hlinksldjump"/>
              </a:rPr>
              <a:t>Descartes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5363375" y="4005064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2" action="ppaction://hlinksldjump"/>
              </a:rPr>
              <a:t>Sócrates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5374495" y="2233882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2" action="ppaction://hlinksldjump"/>
              </a:rPr>
              <a:t>Galileo </a:t>
            </a:r>
            <a:r>
              <a:rPr lang="es-MX" dirty="0">
                <a:hlinkClick r:id="rId2" action="ppaction://hlinksldjump"/>
              </a:rPr>
              <a:t>Galilei</a:t>
            </a:r>
            <a:endParaRPr lang="es-MX" dirty="0"/>
          </a:p>
        </p:txBody>
      </p:sp>
      <p:sp>
        <p:nvSpPr>
          <p:cNvPr id="10" name="9 Elipse"/>
          <p:cNvSpPr/>
          <p:nvPr/>
        </p:nvSpPr>
        <p:spPr>
          <a:xfrm>
            <a:off x="4439281" y="2405503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B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4439281" y="3226668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C</a:t>
            </a: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439281" y="414908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D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4439281" y="1459244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A</a:t>
            </a:r>
            <a:endParaRPr lang="es-MX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63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3275856" cy="6957392"/>
          </a:xfrm>
          <a:prstGeom prst="rect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2</a:t>
            </a:r>
            <a:r>
              <a:rPr lang="es-MX" b="1" dirty="0">
                <a:solidFill>
                  <a:schemeClr val="tx1"/>
                </a:solidFill>
              </a:rPr>
              <a:t>. ¿Quién es el autor de la frase "Pienso, luego existo"?</a:t>
            </a:r>
          </a:p>
          <a:p>
            <a:pPr marL="342900" indent="-342900" algn="ctr">
              <a:buAutoNum type="arabicPeriod"/>
            </a:pPr>
            <a:endParaRPr lang="es-MX" dirty="0" smtClean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34775" y="1340768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Platón</a:t>
            </a:r>
            <a:endParaRPr lang="es-MX" dirty="0"/>
          </a:p>
          <a:p>
            <a:pPr algn="ctr"/>
            <a:endParaRPr lang="es-MX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5372472" y="3154660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smtClean="0"/>
              <a:t>               Descartes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5363375" y="4005064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smtClean="0"/>
              <a:t>                 Sócrates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5374495" y="2233882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smtClean="0"/>
              <a:t>            Galileo </a:t>
            </a:r>
            <a:r>
              <a:rPr lang="es-MX" dirty="0"/>
              <a:t>Galilei</a:t>
            </a:r>
          </a:p>
        </p:txBody>
      </p:sp>
      <p:sp>
        <p:nvSpPr>
          <p:cNvPr id="10" name="9 Elipse"/>
          <p:cNvSpPr/>
          <p:nvPr/>
        </p:nvSpPr>
        <p:spPr>
          <a:xfrm>
            <a:off x="4439281" y="240550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B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4439281" y="3226668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C</a:t>
            </a: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439281" y="4149080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D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4439281" y="1459244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A</a:t>
            </a:r>
            <a:endParaRPr lang="es-MX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21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3275856" cy="6957392"/>
          </a:xfrm>
          <a:prstGeom prst="rect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b="1" dirty="0"/>
              <a:t>3. ¿Cuál es el país más grande y el más pequeño del mundo?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34775" y="1340768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hlinkClick r:id="rId2" action="ppaction://hlinksldjump"/>
              </a:rPr>
              <a:t>Rusia y Vaticano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5372472" y="3154660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hlinkClick r:id="rId2" action="ppaction://hlinksldjump"/>
              </a:rPr>
              <a:t>Canadá y Mónaco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5363375" y="4005064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hlinkClick r:id="rId2" action="ppaction://hlinksldjump"/>
              </a:rPr>
              <a:t>India y San Marino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5372472" y="2261487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hlinkClick r:id="rId2" action="ppaction://hlinksldjump"/>
              </a:rPr>
              <a:t>China y Nauru</a:t>
            </a:r>
            <a:endParaRPr lang="es-MX" dirty="0"/>
          </a:p>
        </p:txBody>
      </p:sp>
      <p:sp>
        <p:nvSpPr>
          <p:cNvPr id="10" name="9 Elipse"/>
          <p:cNvSpPr/>
          <p:nvPr/>
        </p:nvSpPr>
        <p:spPr>
          <a:xfrm>
            <a:off x="4439281" y="2405503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B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4439281" y="3226668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C</a:t>
            </a: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439281" y="414908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D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4439281" y="1459244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A</a:t>
            </a:r>
            <a:endParaRPr lang="es-MX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63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3275856" cy="6957392"/>
          </a:xfrm>
          <a:prstGeom prst="rect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b="1" dirty="0"/>
              <a:t>3. ¿Cuál es el país más grande y el más pequeño del mundo?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34775" y="1340768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Rusia y Vaticano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372472" y="3154660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Canadá y Mónaco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363375" y="4005064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India y San Marino</a:t>
            </a:r>
          </a:p>
        </p:txBody>
      </p:sp>
      <p:sp>
        <p:nvSpPr>
          <p:cNvPr id="9" name="8 Rectángulo"/>
          <p:cNvSpPr/>
          <p:nvPr/>
        </p:nvSpPr>
        <p:spPr>
          <a:xfrm>
            <a:off x="5372472" y="2261487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China y Nauru</a:t>
            </a:r>
          </a:p>
        </p:txBody>
      </p:sp>
      <p:sp>
        <p:nvSpPr>
          <p:cNvPr id="10" name="9 Elipse"/>
          <p:cNvSpPr/>
          <p:nvPr/>
        </p:nvSpPr>
        <p:spPr>
          <a:xfrm>
            <a:off x="4439281" y="2405503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B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4439281" y="3226668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C</a:t>
            </a: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439281" y="4149080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D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4439281" y="1459244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A</a:t>
            </a:r>
            <a:endParaRPr lang="es-MX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63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3275856" cy="6957392"/>
          </a:xfrm>
          <a:prstGeom prst="rect">
            <a:avLst/>
          </a:prstGeom>
          <a:solidFill>
            <a:srgbClr val="92D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b="1" dirty="0"/>
              <a:t>5. ¿Cuál es el libro más vendido en el mundo después de la Biblia?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34775" y="1340768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smtClean="0">
                <a:hlinkClick r:id="rId2" action="ppaction://hlinksldjump"/>
              </a:rPr>
              <a:t>    El </a:t>
            </a:r>
            <a:r>
              <a:rPr lang="es-MX" dirty="0">
                <a:hlinkClick r:id="rId2" action="ppaction://hlinksldjump"/>
              </a:rPr>
              <a:t>Señor de los Anillos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5393820" y="3141921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2" action="ppaction://hlinksldjump"/>
              </a:rPr>
              <a:t>El </a:t>
            </a:r>
            <a:r>
              <a:rPr lang="es-MX" dirty="0">
                <a:hlinkClick r:id="rId2" action="ppaction://hlinksldjump"/>
              </a:rPr>
              <a:t>Principito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5363375" y="4005064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2" action="ppaction://hlinksldjump"/>
              </a:rPr>
              <a:t>La odisea </a:t>
            </a:r>
            <a:endParaRPr lang="es-MX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5372472" y="2261487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hlinkClick r:id="rId2" action="ppaction://hlinksldjump"/>
              </a:rPr>
              <a:t>Don Quijote de la Mancha</a:t>
            </a:r>
            <a:endParaRPr lang="es-MX" dirty="0"/>
          </a:p>
        </p:txBody>
      </p:sp>
      <p:sp>
        <p:nvSpPr>
          <p:cNvPr id="10" name="9 Elipse"/>
          <p:cNvSpPr/>
          <p:nvPr/>
        </p:nvSpPr>
        <p:spPr>
          <a:xfrm>
            <a:off x="4439281" y="2405503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B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4439281" y="3226668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C</a:t>
            </a: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439281" y="4149080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D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4439281" y="1459244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A</a:t>
            </a:r>
            <a:endParaRPr lang="es-MX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63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507</Words>
  <Application>Microsoft Office PowerPoint</Application>
  <PresentationFormat>Presentación en pantalla (4:3)</PresentationFormat>
  <Paragraphs>136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COMPUTO</dc:creator>
  <cp:lastModifiedBy>COMPUTO</cp:lastModifiedBy>
  <cp:revision>7</cp:revision>
  <dcterms:created xsi:type="dcterms:W3CDTF">2022-11-16T09:46:55Z</dcterms:created>
  <dcterms:modified xsi:type="dcterms:W3CDTF">2022-11-16T10:50:47Z</dcterms:modified>
</cp:coreProperties>
</file>