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38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32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48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83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7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7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5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4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27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320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7F90-6053-4812-9041-D87D812EB5D7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E0F1B-3168-47ED-BBA9-A11391B89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30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37493" y="1105287"/>
            <a:ext cx="429636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115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TRIVIA</a:t>
            </a:r>
            <a:endParaRPr lang="es-MX" sz="115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5 Botón de acción: Personalizar">
            <a:hlinkClick r:id="" action="ppaction://hlinkshowjump?jump=nextslide" highlightClick="1"/>
          </p:cNvPr>
          <p:cNvSpPr/>
          <p:nvPr/>
        </p:nvSpPr>
        <p:spPr>
          <a:xfrm>
            <a:off x="3707904" y="3645024"/>
            <a:ext cx="1440160" cy="1800200"/>
          </a:xfrm>
          <a:prstGeom prst="actionButtonBlank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47496"/>
            <a:ext cx="3701574" cy="370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7647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¿ESTE ES EL YUCATAN?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40" y="2447496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  <a:hlinkClick r:id="rId3" action="ppaction://hlinksldjump"/>
              </a:rPr>
              <a:t>VERDADERO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250000"/>
              </a:lnSpc>
            </a:pPr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  <a:hlinkClick r:id="rId4" action="ppaction://hlinksldjump"/>
              </a:rPr>
              <a:t>FALSO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6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5220072" y="5013176"/>
            <a:ext cx="3456384" cy="108012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s-MX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9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595061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7426267" y="5157192"/>
            <a:ext cx="100811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51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6278984" y="4028989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3356248" y="2501280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1107343" y="2309046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3739707" y="92932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6445812" y="293930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3965848" y="3110880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4355976" y="4652569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7596336" y="5044611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571484" y="372794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6141012" y="92932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962859" y="40466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2987824" y="-161986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5302631" y="-161986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3813448" y="2958480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-592298" y="2536452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-208839" y="5877272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2040066" y="5996461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-828600" y="548680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1671642" y="4869160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6804248" y="2134134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5302631" y="5716557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-744698" y="4700935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6369" r="5229" b="9145"/>
          <a:stretch/>
        </p:blipFill>
        <p:spPr bwMode="auto">
          <a:xfrm>
            <a:off x="3646620" y="5541106"/>
            <a:ext cx="2632364" cy="134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0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75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163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fade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 Black" pitchFamily="34" charset="0"/>
              </a:rPr>
              <a:t>¿</a:t>
            </a:r>
            <a:r>
              <a:rPr lang="es-MX" sz="2800" dirty="0" smtClean="0">
                <a:latin typeface="Arial Black" pitchFamily="34" charset="0"/>
              </a:rPr>
              <a:t>CUANTOS LADOS TIENE UN CUADRADO?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75656" y="1988840"/>
            <a:ext cx="9361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s-MX" sz="3600" dirty="0" smtClean="0">
                <a:latin typeface="Arial Black" pitchFamily="34" charset="0"/>
                <a:hlinkClick r:id="rId2" action="ppaction://hlinksldjump"/>
              </a:rPr>
              <a:t>5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s-MX" sz="3600" dirty="0" smtClean="0">
                <a:latin typeface="Arial Black" pitchFamily="34" charset="0"/>
                <a:hlinkClick r:id="rId2" action="ppaction://hlinksldjump"/>
              </a:rPr>
              <a:t>3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s-MX" sz="3600" dirty="0" smtClean="0">
                <a:latin typeface="Arial Black" pitchFamily="34" charset="0"/>
                <a:hlinkClick r:id="rId2" action="ppaction://hlinksldjump"/>
              </a:rPr>
              <a:t>4</a:t>
            </a:r>
            <a:endParaRPr lang="es-MX" sz="3600" dirty="0" smtClean="0"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s-MX" sz="3600" dirty="0" smtClean="0">
                <a:latin typeface="Arial Black" pitchFamily="34" charset="0"/>
                <a:hlinkClick r:id="rId3" action="ppaction://hlinksldjump"/>
              </a:rPr>
              <a:t>6</a:t>
            </a:r>
            <a:endParaRPr lang="es-MX" sz="3600" dirty="0" smtClean="0"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s-MX" sz="3600" dirty="0" smtClean="0">
                <a:latin typeface="Arial Black" pitchFamily="34" charset="0"/>
                <a:hlinkClick r:id="rId2" action="ppaction://hlinksldjump"/>
              </a:rPr>
              <a:t>8</a:t>
            </a:r>
            <a:endParaRPr lang="es-MX" sz="3600" dirty="0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081" y="1916832"/>
            <a:ext cx="316835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8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2376264" cy="353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22501" y="6206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¿CUAL ES EL NOMBRE DE LA PINTURA QUE APARECE EN PANTALLA?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72596" y="2663521"/>
            <a:ext cx="3627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3" action="ppaction://hlinksldjump"/>
              </a:rPr>
              <a:t>LA NOCHE ESTRELLADA</a:t>
            </a:r>
          </a:p>
          <a:p>
            <a:pPr marL="342900" indent="-342900">
              <a:lnSpc>
                <a:spcPct val="25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3" action="ppaction://hlinksldjump"/>
              </a:rPr>
              <a:t>LA ULTIMA CENA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MONA LISA 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5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3" action="ppaction://hlinksldjump"/>
              </a:rPr>
              <a:t>LA JOVEN DE LA PERLA</a:t>
            </a:r>
            <a:endParaRPr lang="es-MX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4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75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3843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69269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¿COMO SE LLAMA ESTE CLUB DE FUTBOL?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2420888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BARCELONA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REAL MADRID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CRUZ AZUL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5" action="ppaction://hlinksldjump"/>
              </a:rPr>
              <a:t>CLUB AMERICA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TOLUCA</a:t>
            </a:r>
            <a:endParaRPr lang="es-MX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7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237411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87624" y="76835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¿DE QUE PAIS ES LEONEL MESSI?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772816"/>
            <a:ext cx="2664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400" dirty="0" smtClean="0">
                <a:latin typeface="Arial Black" pitchFamily="34" charset="0"/>
                <a:hlinkClick r:id="rId3" action="ppaction://hlinksldjump"/>
              </a:rPr>
              <a:t>ALEMANIA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400" dirty="0" smtClean="0">
                <a:latin typeface="Arial Black" pitchFamily="34" charset="0"/>
                <a:hlinkClick r:id="rId3" action="ppaction://hlinksldjump"/>
              </a:rPr>
              <a:t>RUSIA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400" dirty="0" smtClean="0">
                <a:latin typeface="Arial Black" pitchFamily="34" charset="0"/>
                <a:hlinkClick r:id="rId3" action="ppaction://hlinksldjump"/>
              </a:rPr>
              <a:t>CHINA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400" dirty="0" smtClean="0">
                <a:latin typeface="Arial Black" pitchFamily="34" charset="0"/>
                <a:hlinkClick r:id="rId3" action="ppaction://hlinksldjump"/>
              </a:rPr>
              <a:t>MEXICO</a:t>
            </a:r>
            <a:endParaRPr lang="es-MX" sz="2400" dirty="0" smtClean="0">
              <a:latin typeface="Arial Black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400" dirty="0" smtClean="0">
                <a:latin typeface="Arial Black" pitchFamily="34" charset="0"/>
                <a:hlinkClick r:id="rId4" action="ppaction://hlinksldjump"/>
              </a:rPr>
              <a:t>ARGENTINA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940" y="2307541"/>
            <a:ext cx="260644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11560" y="62068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¿COMO SE LLAMA ESTA APLICACIÓN?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40" y="2629543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KAWAII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INSTAGRAM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5" action="ppaction://hlinksldjump"/>
              </a:rPr>
              <a:t>TIK TOK</a:t>
            </a:r>
            <a:endParaRPr lang="es-MX" dirty="0" smtClean="0">
              <a:latin typeface="Arial Black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dirty="0" smtClean="0">
                <a:latin typeface="Arial Black" pitchFamily="34" charset="0"/>
                <a:hlinkClick r:id="rId4" action="ppaction://hlinksldjump"/>
              </a:rPr>
              <a:t>FACEBOOK</a:t>
            </a:r>
            <a:endParaRPr lang="es-MX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2736304" cy="421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84847" y="717667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¿CRISTIANO RONALDO JUEGA FUTBOL?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75656" y="2276872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2800" dirty="0" smtClean="0">
                <a:latin typeface="Arial Black" pitchFamily="34" charset="0"/>
                <a:hlinkClick r:id="rId3" action="ppaction://hlinksldjump"/>
              </a:rPr>
              <a:t>VERDADERO</a:t>
            </a:r>
            <a:endParaRPr lang="es-MX" sz="2800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2800" dirty="0" smtClean="0">
                <a:latin typeface="Arial Black" pitchFamily="34" charset="0"/>
                <a:hlinkClick r:id="rId4" action="ppaction://hlinksldjump"/>
              </a:rPr>
              <a:t>FALSO</a:t>
            </a:r>
            <a:endParaRPr lang="es-MX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9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4" b="27681"/>
          <a:stretch/>
        </p:blipFill>
        <p:spPr bwMode="auto">
          <a:xfrm>
            <a:off x="4139951" y="2708920"/>
            <a:ext cx="4452649" cy="214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99592" y="620688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 Black" pitchFamily="34" charset="0"/>
              </a:rPr>
              <a:t>¿ESTE LOGOTIPO CORRESPONDE A LA UNIVERSIDAD AUTONOMA DEL SURESTE?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5" y="2852936"/>
            <a:ext cx="30243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MX" sz="2400" dirty="0" smtClean="0">
                <a:latin typeface="Arial Black" pitchFamily="34" charset="0"/>
                <a:hlinkClick r:id="rId3" action="ppaction://hlinksldjump"/>
              </a:rPr>
              <a:t>VERDADERO</a:t>
            </a:r>
            <a:endParaRPr lang="es-MX" sz="2400" dirty="0" smtClean="0">
              <a:latin typeface="Arial Black" pitchFamily="34" charset="0"/>
            </a:endParaRPr>
          </a:p>
          <a:p>
            <a:pPr>
              <a:lnSpc>
                <a:spcPct val="250000"/>
              </a:lnSpc>
            </a:pPr>
            <a:r>
              <a:rPr lang="es-MX" sz="2400" dirty="0" smtClean="0">
                <a:latin typeface="Arial Black" pitchFamily="34" charset="0"/>
                <a:hlinkClick r:id="rId4" action="ppaction://hlinksldjump"/>
              </a:rPr>
              <a:t>FALSO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0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110</Words>
  <Application>Microsoft Office PowerPoint</Application>
  <PresentationFormat>Presentación en pantalla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</cp:revision>
  <dcterms:created xsi:type="dcterms:W3CDTF">2022-11-15T13:26:57Z</dcterms:created>
  <dcterms:modified xsi:type="dcterms:W3CDTF">2022-11-15T14:27:50Z</dcterms:modified>
</cp:coreProperties>
</file>