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BBF1A-CF97-4B2B-800C-290D94E54EDD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8BD65-66F5-47FC-95E5-6587074230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762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BD65-66F5-47FC-95E5-65870742302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82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BD65-66F5-47FC-95E5-658707423024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908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379-0AC5-4941-9EF6-9FBBA3F18BB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17B-D8E8-47A3-BE59-39ABC5C36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146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379-0AC5-4941-9EF6-9FBBA3F18BB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17B-D8E8-47A3-BE59-39ABC5C36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068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379-0AC5-4941-9EF6-9FBBA3F18BB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17B-D8E8-47A3-BE59-39ABC5C36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28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379-0AC5-4941-9EF6-9FBBA3F18BB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17B-D8E8-47A3-BE59-39ABC5C36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008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379-0AC5-4941-9EF6-9FBBA3F18BB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17B-D8E8-47A3-BE59-39ABC5C36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379-0AC5-4941-9EF6-9FBBA3F18BB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17B-D8E8-47A3-BE59-39ABC5C36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81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379-0AC5-4941-9EF6-9FBBA3F18BB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17B-D8E8-47A3-BE59-39ABC5C36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054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379-0AC5-4941-9EF6-9FBBA3F18BB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17B-D8E8-47A3-BE59-39ABC5C36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77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379-0AC5-4941-9EF6-9FBBA3F18BB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17B-D8E8-47A3-BE59-39ABC5C36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535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379-0AC5-4941-9EF6-9FBBA3F18BB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17B-D8E8-47A3-BE59-39ABC5C36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64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379-0AC5-4941-9EF6-9FBBA3F18BB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17B-D8E8-47A3-BE59-39ABC5C36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44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3379-0AC5-4941-9EF6-9FBBA3F18BB4}" type="datetimeFigureOut">
              <a:rPr lang="es-MX" smtClean="0"/>
              <a:t>16/11/2022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1F17B-D8E8-47A3-BE59-39ABC5C36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458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.xml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slide" Target="slide8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403698"/>
          </a:xfrm>
        </p:spPr>
        <p:txBody>
          <a:bodyPr/>
          <a:lstStyle/>
          <a:p>
            <a:r>
              <a:rPr lang="es-MX" dirty="0" smtClean="0"/>
              <a:t>Carros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1908720" y="2780928"/>
            <a:ext cx="6400800" cy="1752600"/>
          </a:xfrm>
        </p:spPr>
        <p:txBody>
          <a:bodyPr/>
          <a:lstStyle/>
          <a:p>
            <a:r>
              <a:rPr lang="es-MX" dirty="0" smtClean="0">
                <a:hlinkClick r:id="rId3" action="ppaction://hlinksldjump"/>
              </a:rPr>
              <a:t>iniciar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987824" y="5877272"/>
            <a:ext cx="58326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Jose</a:t>
            </a:r>
            <a:r>
              <a:rPr lang="es-MX" dirty="0" smtClean="0"/>
              <a:t> </a:t>
            </a:r>
            <a:r>
              <a:rPr lang="es-MX" dirty="0" err="1" smtClean="0"/>
              <a:t>amilcar</a:t>
            </a:r>
            <a:r>
              <a:rPr lang="es-MX" dirty="0" smtClean="0"/>
              <a:t> </a:t>
            </a:r>
            <a:r>
              <a:rPr lang="es-MX" dirty="0" err="1" smtClean="0"/>
              <a:t>trejo</a:t>
            </a:r>
            <a:r>
              <a:rPr lang="es-MX" dirty="0" smtClean="0"/>
              <a:t> hidalgo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28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Los carros </a:t>
            </a:r>
            <a:r>
              <a:rPr lang="es-MX" dirty="0" err="1" smtClean="0"/>
              <a:t>nesecitan</a:t>
            </a:r>
            <a:r>
              <a:rPr lang="es-MX" dirty="0"/>
              <a:t> </a:t>
            </a:r>
            <a:r>
              <a:rPr lang="es-MX" dirty="0" smtClean="0"/>
              <a:t>gasolina para encender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>
                <a:hlinkClick r:id="rId3" action="ppaction://hlinksldjump"/>
              </a:rPr>
              <a:t>Cierto </a:t>
            </a:r>
            <a:r>
              <a:rPr lang="es-MX" dirty="0" smtClean="0"/>
              <a:t>           </a:t>
            </a:r>
            <a:r>
              <a:rPr lang="es-MX" dirty="0" smtClean="0">
                <a:hlinkClick r:id="rId4" action="ppaction://hlinksldjump"/>
              </a:rPr>
              <a:t>falso </a:t>
            </a:r>
            <a:endParaRPr lang="es-MX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251520" y="5445224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5" action="ppaction://hlinksldjump"/>
              </a:rPr>
              <a:t>volver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41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Todos los carros son a base de gasolina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>
                <a:hlinkClick r:id="rId3" action="ppaction://hlinksldjump"/>
              </a:rPr>
              <a:t>Cierto</a:t>
            </a:r>
            <a:r>
              <a:rPr lang="es-MX" dirty="0" smtClean="0"/>
              <a:t>        </a:t>
            </a:r>
            <a:r>
              <a:rPr lang="es-MX" dirty="0" smtClean="0">
                <a:hlinkClick r:id="rId4" action="ppaction://hlinksldjump"/>
              </a:rPr>
              <a:t>falso 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51520" y="5517232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5" action="ppaction://hlinksldjump"/>
              </a:rPr>
              <a:t>volver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01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3140968"/>
            <a:ext cx="8229600" cy="1180728"/>
          </a:xfrm>
        </p:spPr>
        <p:txBody>
          <a:bodyPr>
            <a:noAutofit/>
          </a:bodyPr>
          <a:lstStyle/>
          <a:p>
            <a:pPr algn="ctr"/>
            <a:r>
              <a:rPr lang="es-MX" sz="9600" dirty="0" smtClean="0"/>
              <a:t>correcto</a:t>
            </a:r>
            <a:endParaRPr lang="es-MX" sz="9600" dirty="0"/>
          </a:p>
        </p:txBody>
      </p:sp>
      <p:sp>
        <p:nvSpPr>
          <p:cNvPr id="4" name="3 Rectángulo"/>
          <p:cNvSpPr/>
          <p:nvPr/>
        </p:nvSpPr>
        <p:spPr>
          <a:xfrm>
            <a:off x="395536" y="5517232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3" action="ppaction://hlinksldjump"/>
              </a:rPr>
              <a:t>volver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26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0" y="3429000"/>
            <a:ext cx="6984776" cy="1152128"/>
          </a:xfrm>
        </p:spPr>
        <p:txBody>
          <a:bodyPr>
            <a:noAutofit/>
          </a:bodyPr>
          <a:lstStyle/>
          <a:p>
            <a:r>
              <a:rPr lang="es-MX" sz="7200" dirty="0" smtClean="0"/>
              <a:t>incorrecto</a:t>
            </a:r>
            <a:endParaRPr lang="es-MX" sz="7200" dirty="0"/>
          </a:p>
        </p:txBody>
      </p:sp>
      <p:sp>
        <p:nvSpPr>
          <p:cNvPr id="4" name="3 Rectángulo"/>
          <p:cNvSpPr/>
          <p:nvPr/>
        </p:nvSpPr>
        <p:spPr>
          <a:xfrm>
            <a:off x="338032" y="5376250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4" action="ppaction://hlinksldjump"/>
              </a:rPr>
              <a:t>volver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80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Elije la  </a:t>
            </a:r>
            <a:r>
              <a:rPr lang="es-MX" dirty="0" err="1" smtClean="0"/>
              <a:t>opcion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52536" y="2348880"/>
            <a:ext cx="8229600" cy="1468760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es-MX" sz="4000" dirty="0" smtClean="0">
                <a:hlinkClick r:id="rId3" action="ppaction://hlinksldjump"/>
              </a:rPr>
              <a:t>Verdadero o falso        </a:t>
            </a:r>
            <a:endParaRPr lang="es-MX" sz="4000" dirty="0"/>
          </a:p>
        </p:txBody>
      </p:sp>
      <p:sp>
        <p:nvSpPr>
          <p:cNvPr id="4" name="3 Rectángulo">
            <a:hlinkClick r:id="rId4" action="ppaction://hlinksldjump"/>
          </p:cNvPr>
          <p:cNvSpPr/>
          <p:nvPr/>
        </p:nvSpPr>
        <p:spPr>
          <a:xfrm>
            <a:off x="391847" y="568634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4" action="ppaction://hlinksldjump"/>
              </a:rPr>
              <a:t>volver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44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s-MX" dirty="0" smtClean="0"/>
              <a:t>Numero de pregunta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8801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>
                <a:hlinkClick r:id="rId3" action="ppaction://hlinksldjump"/>
              </a:rPr>
              <a:t>1</a:t>
            </a:r>
            <a:r>
              <a:rPr lang="es-MX" dirty="0" smtClean="0"/>
              <a:t>                </a:t>
            </a:r>
            <a:r>
              <a:rPr lang="es-MX" dirty="0" smtClean="0">
                <a:hlinkClick r:id="rId4" action="ppaction://hlinksldjump"/>
              </a:rPr>
              <a:t>5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hlinkClick r:id="rId5" action="ppaction://hlinksldjump"/>
              </a:rPr>
              <a:t>2</a:t>
            </a:r>
            <a:r>
              <a:rPr lang="es-MX" dirty="0" smtClean="0"/>
              <a:t>                </a:t>
            </a:r>
            <a:r>
              <a:rPr lang="es-MX" dirty="0" smtClean="0">
                <a:hlinkClick r:id="rId6" action="ppaction://hlinksldjump"/>
              </a:rPr>
              <a:t>6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hlinkClick r:id="rId7" action="ppaction://hlinksldjump"/>
              </a:rPr>
              <a:t>3</a:t>
            </a:r>
            <a:r>
              <a:rPr lang="es-MX" dirty="0" smtClean="0"/>
              <a:t>                 </a:t>
            </a:r>
            <a:r>
              <a:rPr lang="es-MX" dirty="0" smtClean="0">
                <a:hlinkClick r:id="rId8" action="ppaction://hlinksldjump"/>
              </a:rPr>
              <a:t>7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hlinkClick r:id="rId9" action="ppaction://hlinksldjump"/>
              </a:rPr>
              <a:t>4</a:t>
            </a:r>
            <a:r>
              <a:rPr lang="es-MX" dirty="0" smtClean="0"/>
              <a:t>                 </a:t>
            </a:r>
            <a:r>
              <a:rPr lang="es-MX" dirty="0" smtClean="0">
                <a:hlinkClick r:id="rId10" action="ppaction://hlinksldjump"/>
              </a:rPr>
              <a:t>8</a:t>
            </a:r>
            <a:r>
              <a:rPr lang="es-MX" dirty="0" smtClean="0"/>
              <a:t>                          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s-MX" dirty="0"/>
          </a:p>
          <a:p>
            <a:pPr marL="514350" indent="-514350">
              <a:buFont typeface="+mj-lt"/>
              <a:buAutoNum type="arabicPeriod"/>
            </a:pPr>
            <a:endParaRPr lang="es-MX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251520" y="5661248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11" action="ppaction://hlinksldjump"/>
              </a:rPr>
              <a:t>volver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75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Un carro </a:t>
            </a:r>
            <a:r>
              <a:rPr lang="es-MX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nesecita</a:t>
            </a:r>
            <a:r>
              <a:rPr lang="es-MX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aceite</a:t>
            </a:r>
          </a:p>
          <a:p>
            <a:endParaRPr lang="es-MX" dirty="0"/>
          </a:p>
          <a:p>
            <a:endParaRPr lang="es-MX" dirty="0" smtClean="0"/>
          </a:p>
          <a:p>
            <a:pPr lvl="1"/>
            <a:r>
              <a:rPr lang="es-MX" dirty="0" smtClean="0">
                <a:hlinkClick r:id="rId3" action="ppaction://hlinksldjump"/>
              </a:rPr>
              <a:t>Cierto</a:t>
            </a:r>
            <a:r>
              <a:rPr lang="es-MX" dirty="0" smtClean="0"/>
              <a:t>                 </a:t>
            </a:r>
            <a:r>
              <a:rPr lang="es-MX" dirty="0" smtClean="0">
                <a:hlinkClick r:id="rId4" action="ppaction://hlinksldjump"/>
              </a:rPr>
              <a:t>falso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07504" y="5589240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5" action="ppaction://hlinksldjump"/>
              </a:rPr>
              <a:t>volver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4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Todos los carros son </a:t>
            </a:r>
            <a:r>
              <a:rPr lang="es-MX" dirty="0" err="1" smtClean="0"/>
              <a:t>elektricos</a:t>
            </a:r>
            <a:r>
              <a:rPr lang="es-MX" dirty="0" smtClean="0"/>
              <a:t> 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>
                <a:hlinkClick r:id="rId3" action="ppaction://hlinksldjump"/>
              </a:rPr>
              <a:t>Cierto</a:t>
            </a:r>
            <a:r>
              <a:rPr lang="es-MX" dirty="0" smtClean="0"/>
              <a:t>            </a:t>
            </a:r>
            <a:r>
              <a:rPr lang="es-MX" dirty="0" smtClean="0">
                <a:hlinkClick r:id="rId4" action="ppaction://hlinksldjump"/>
              </a:rPr>
              <a:t>falso</a:t>
            </a:r>
            <a:r>
              <a:rPr lang="es-MX" dirty="0" smtClean="0"/>
              <a:t> </a:t>
            </a: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23528" y="5661248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5" action="ppaction://hlinksldjump"/>
              </a:rPr>
              <a:t>volver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08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Todos los carros </a:t>
            </a:r>
            <a:r>
              <a:rPr lang="es-MX" dirty="0" err="1" smtClean="0"/>
              <a:t>nesecitan</a:t>
            </a:r>
            <a:r>
              <a:rPr lang="es-MX" dirty="0" smtClean="0"/>
              <a:t> agua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>
                <a:hlinkClick r:id="rId3" action="ppaction://hlinksldjump"/>
              </a:rPr>
              <a:t>Cierto   </a:t>
            </a:r>
            <a:r>
              <a:rPr lang="es-MX" dirty="0" smtClean="0"/>
              <a:t>     </a:t>
            </a:r>
            <a:r>
              <a:rPr lang="es-MX" dirty="0" smtClean="0">
                <a:hlinkClick r:id="rId4" action="ppaction://hlinksldjump"/>
              </a:rPr>
              <a:t>falso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51520" y="5733256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5" action="ppaction://hlinksldjump"/>
              </a:rPr>
              <a:t>volver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16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Todos los carros </a:t>
            </a:r>
            <a:r>
              <a:rPr lang="es-MX" dirty="0" err="1" smtClean="0"/>
              <a:t>nesecitan</a:t>
            </a:r>
            <a:r>
              <a:rPr lang="es-MX" dirty="0" smtClean="0"/>
              <a:t> un carburador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>
                <a:hlinkClick r:id="rId3" action="ppaction://hlinksldjump"/>
              </a:rPr>
              <a:t>Cierto</a:t>
            </a:r>
            <a:r>
              <a:rPr lang="es-MX" dirty="0" smtClean="0"/>
              <a:t>                </a:t>
            </a:r>
            <a:r>
              <a:rPr lang="es-MX" dirty="0" smtClean="0">
                <a:hlinkClick r:id="rId4" action="ppaction://hlinksldjump"/>
              </a:rPr>
              <a:t>falso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07504" y="5517232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5" action="ppaction://hlinksldjump"/>
              </a:rPr>
              <a:t>volver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761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Todos los carros </a:t>
            </a:r>
            <a:r>
              <a:rPr lang="es-MX" dirty="0" err="1" smtClean="0"/>
              <a:t>nesecitan</a:t>
            </a:r>
            <a:r>
              <a:rPr lang="es-MX" dirty="0" smtClean="0"/>
              <a:t> balatas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>
                <a:hlinkClick r:id="rId4" action="ppaction://hlinksldjump"/>
              </a:rPr>
              <a:t>Cierto</a:t>
            </a:r>
            <a:r>
              <a:rPr lang="es-MX" dirty="0" smtClean="0"/>
              <a:t>       </a:t>
            </a:r>
            <a:r>
              <a:rPr lang="es-MX" dirty="0" smtClean="0">
                <a:hlinkClick r:id="rId5" action="ppaction://hlinksldjump"/>
              </a:rPr>
              <a:t>falso 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95536" y="551723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6" action="ppaction://hlinksldjump"/>
              </a:rPr>
              <a:t>volver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57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Todos los carros encienden con llave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>
                <a:hlinkClick r:id="rId3" action="ppaction://hlinksldjump"/>
              </a:rPr>
              <a:t>Correcto</a:t>
            </a:r>
            <a:r>
              <a:rPr lang="es-MX" dirty="0" smtClean="0">
                <a:hlinkClick r:id="rId4" action="ppaction://hlinksldjump"/>
              </a:rPr>
              <a:t>            falso 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51520" y="5373216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5" action="ppaction://hlinksldjump"/>
              </a:rPr>
              <a:t>volver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1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101</Words>
  <Application>Microsoft Office PowerPoint</Application>
  <PresentationFormat>Presentación en pantalla (4:3)</PresentationFormat>
  <Paragraphs>68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Carros </vt:lpstr>
      <vt:lpstr>Elije la  opcion</vt:lpstr>
      <vt:lpstr>Numero de pregunta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Carros</dc:title>
  <dc:creator>User</dc:creator>
  <cp:lastModifiedBy>User</cp:lastModifiedBy>
  <cp:revision>6</cp:revision>
  <dcterms:created xsi:type="dcterms:W3CDTF">2022-11-16T17:24:38Z</dcterms:created>
  <dcterms:modified xsi:type="dcterms:W3CDTF">2022-11-16T19:22:54Z</dcterms:modified>
</cp:coreProperties>
</file>