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79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94671" autoAdjust="0"/>
  </p:normalViewPr>
  <p:slideViewPr>
    <p:cSldViewPr>
      <p:cViewPr varScale="1">
        <p:scale>
          <a:sx n="70" d="100"/>
          <a:sy n="70" d="100"/>
        </p:scale>
        <p:origin x="-6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15602F-F14A-4DA2-9AA5-1B08E0E4F1DA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B470514-FBD7-4154-86F4-B05A8E89C59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602F-F14A-4DA2-9AA5-1B08E0E4F1DA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0514-FBD7-4154-86F4-B05A8E89C59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602F-F14A-4DA2-9AA5-1B08E0E4F1DA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0514-FBD7-4154-86F4-B05A8E89C59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15602F-F14A-4DA2-9AA5-1B08E0E4F1DA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470514-FBD7-4154-86F4-B05A8E89C59C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15602F-F14A-4DA2-9AA5-1B08E0E4F1DA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B470514-FBD7-4154-86F4-B05A8E89C59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602F-F14A-4DA2-9AA5-1B08E0E4F1DA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0514-FBD7-4154-86F4-B05A8E89C59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602F-F14A-4DA2-9AA5-1B08E0E4F1DA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0514-FBD7-4154-86F4-B05A8E89C59C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15602F-F14A-4DA2-9AA5-1B08E0E4F1DA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470514-FBD7-4154-86F4-B05A8E89C59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602F-F14A-4DA2-9AA5-1B08E0E4F1DA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0514-FBD7-4154-86F4-B05A8E89C59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15602F-F14A-4DA2-9AA5-1B08E0E4F1DA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470514-FBD7-4154-86F4-B05A8E89C59C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15602F-F14A-4DA2-9AA5-1B08E0E4F1DA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470514-FBD7-4154-86F4-B05A8E89C59C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15602F-F14A-4DA2-9AA5-1B08E0E4F1DA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470514-FBD7-4154-86F4-B05A8E89C59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89" y="16737"/>
            <a:ext cx="6172200" cy="675959"/>
          </a:xfrm>
        </p:spPr>
        <p:txBody>
          <a:bodyPr>
            <a:normAutofit/>
          </a:bodyPr>
          <a:lstStyle/>
          <a:p>
            <a:r>
              <a:rPr lang="es-MX" sz="1400" dirty="0" smtClean="0"/>
              <a:t>ALEJANDRA MONSERRATH AGUILAR GOMEZ</a:t>
            </a:r>
            <a:endParaRPr lang="es-MX" sz="1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2862064" cy="51391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>
                <a:hlinkClick r:id="rId2" action="ppaction://hlinksldjump"/>
              </a:rPr>
              <a:t>OPCION MULTIPLE</a:t>
            </a:r>
          </a:p>
        </p:txBody>
      </p:sp>
      <p:sp>
        <p:nvSpPr>
          <p:cNvPr id="4" name="3 CuadroTexto">
            <a:hlinkClick r:id="rId3" action="ppaction://hlinksldjump"/>
          </p:cNvPr>
          <p:cNvSpPr txBox="1"/>
          <p:nvPr/>
        </p:nvSpPr>
        <p:spPr>
          <a:xfrm>
            <a:off x="5292080" y="5013176"/>
            <a:ext cx="369043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2400" dirty="0" smtClean="0"/>
              <a:t>VERDADERO Y FALSO</a:t>
            </a:r>
            <a:endParaRPr lang="es-MX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563888" y="2636912"/>
            <a:ext cx="3788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 smtClean="0">
                <a:solidFill>
                  <a:srgbClr val="FF0000"/>
                </a:solidFill>
              </a:rPr>
              <a:t>COMENZEMOS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24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403648" y="2420888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8800" dirty="0" smtClean="0"/>
              <a:t>Incorrecto</a:t>
            </a:r>
            <a:endParaRPr lang="es-MX" sz="8800" dirty="0"/>
          </a:p>
        </p:txBody>
      </p: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7200292" y="5589240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7380312" y="58772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9518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979712" y="2348880"/>
            <a:ext cx="7529264" cy="4845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9600" dirty="0" smtClean="0"/>
              <a:t>Correcto</a:t>
            </a:r>
            <a:endParaRPr lang="es-MX" sz="9600" dirty="0"/>
          </a:p>
        </p:txBody>
      </p: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7236296" y="5589240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7380312" y="58772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44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es-MX" dirty="0"/>
              <a:t>1. ¿Cuántos huesos hay en el cuerpo humano?</a:t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251576" cy="7920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>
                <a:hlinkClick r:id="" action="ppaction://noaction"/>
              </a:rPr>
              <a:t/>
            </a:r>
            <a:br>
              <a:rPr lang="es-MX" dirty="0">
                <a:hlinkClick r:id="" action="ppaction://noaction"/>
              </a:rPr>
            </a:br>
            <a:r>
              <a:rPr lang="es-MX" sz="1900" dirty="0">
                <a:hlinkClick r:id="rId2" action="ppaction://hlinksldjump"/>
              </a:rPr>
              <a:t>a</a:t>
            </a:r>
            <a:r>
              <a:rPr lang="es-MX" sz="1900" dirty="0" smtClean="0">
                <a:hlinkClick r:id="rId2" action="ppaction://hlinksldjump"/>
              </a:rPr>
              <a:t>)Un </a:t>
            </a:r>
            <a:r>
              <a:rPr lang="es-MX" sz="1900" dirty="0">
                <a:hlinkClick r:id="rId2" action="ppaction://hlinksldjump"/>
              </a:rPr>
              <a:t>adulto tiene 206 huesos</a:t>
            </a:r>
            <a:r>
              <a:rPr lang="es-MX" sz="2900" dirty="0">
                <a:hlinkClick r:id="rId2" action="ppaction://hlinksldjump"/>
              </a:rPr>
              <a:t>.</a:t>
            </a:r>
            <a:endParaRPr lang="es-MX" sz="2900" dirty="0">
              <a:hlinkClick r:id="" action="ppaction://noaction"/>
            </a:endParaRPr>
          </a:p>
        </p:txBody>
      </p:sp>
      <p:sp>
        <p:nvSpPr>
          <p:cNvPr id="4" name="3 CuadroTexto">
            <a:hlinkClick r:id="rId3" action="ppaction://hlinksldjump"/>
          </p:cNvPr>
          <p:cNvSpPr txBox="1"/>
          <p:nvPr/>
        </p:nvSpPr>
        <p:spPr>
          <a:xfrm>
            <a:off x="539552" y="234888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3" action="ppaction://hlinksldjump"/>
              </a:rPr>
              <a:t>b</a:t>
            </a:r>
            <a:r>
              <a:rPr lang="es-MX" dirty="0" smtClean="0">
                <a:hlinkClick r:id="rId3" action="ppaction://hlinksldjump"/>
              </a:rPr>
              <a:t>)Un adulto tiene 305 huesos</a:t>
            </a:r>
            <a:endParaRPr lang="es-MX" dirty="0"/>
          </a:p>
        </p:txBody>
      </p:sp>
      <p:sp>
        <p:nvSpPr>
          <p:cNvPr id="5" name="4 CuadroTexto">
            <a:hlinkClick r:id="rId3" action="ppaction://hlinksldjump"/>
          </p:cNvPr>
          <p:cNvSpPr txBox="1"/>
          <p:nvPr/>
        </p:nvSpPr>
        <p:spPr>
          <a:xfrm>
            <a:off x="539552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7" name="6 Elipse">
            <a:hlinkClick r:id="rId4" action="ppaction://hlinksldjump"/>
          </p:cNvPr>
          <p:cNvSpPr/>
          <p:nvPr/>
        </p:nvSpPr>
        <p:spPr>
          <a:xfrm>
            <a:off x="7236296" y="5589240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7380312" y="58772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427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9823" y="2606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2.¿Cuándo acabó la II Guerra Mundial?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57317" y="3284984"/>
            <a:ext cx="2458616" cy="460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dirty="0" smtClean="0">
                <a:hlinkClick r:id="rId2" action="ppaction://hlinksldjump"/>
              </a:rPr>
              <a:t>A) En 1945</a:t>
            </a:r>
            <a:endParaRPr lang="es-MX" sz="1800" dirty="0">
              <a:hlinkClick r:id="" action="ppaction://noaction"/>
            </a:endParaRPr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1782915" y="270892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hlinkClick r:id="rId3" action="ppaction://hlinksldjump"/>
              </a:rPr>
              <a:t>B)En 1789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7236296" y="5589240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>
            <a:hlinkClick r:id="rId4" action="ppaction://hlinksldjump"/>
          </p:cNvPr>
          <p:cNvSpPr/>
          <p:nvPr/>
        </p:nvSpPr>
        <p:spPr>
          <a:xfrm>
            <a:off x="7088242" y="5589240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7380312" y="58772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286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3.¿Quién pintó “la última cena”?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(Respuesta): Leonardo DaVinci.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61912" y="1628800"/>
            <a:ext cx="7467600" cy="676672"/>
          </a:xfrm>
        </p:spPr>
        <p:txBody>
          <a:bodyPr/>
          <a:lstStyle/>
          <a:p>
            <a:pPr marL="0" indent="0">
              <a:buNone/>
            </a:pPr>
            <a:r>
              <a:rPr lang="es-MX" sz="1800" dirty="0" smtClean="0">
                <a:hlinkClick r:id="rId2" action="ppaction://hlinksldjump"/>
              </a:rPr>
              <a:t>a)Leonardo </a:t>
            </a:r>
            <a:r>
              <a:rPr lang="es-MX" sz="1800" dirty="0">
                <a:hlinkClick r:id="rId2" action="ppaction://hlinksldjump"/>
              </a:rPr>
              <a:t>DaVinci</a:t>
            </a:r>
            <a:r>
              <a:rPr lang="es-MX" dirty="0"/>
              <a:t>.</a:t>
            </a:r>
            <a:endParaRPr lang="es-MX" dirty="0">
              <a:hlinkClick r:id="" action="ppaction://noaction"/>
            </a:endParaRPr>
          </a:p>
        </p:txBody>
      </p:sp>
      <p:sp>
        <p:nvSpPr>
          <p:cNvPr id="4" name="3 CuadroTexto">
            <a:hlinkClick r:id="" action="ppaction://noaction"/>
          </p:cNvPr>
          <p:cNvSpPr txBox="1"/>
          <p:nvPr/>
        </p:nvSpPr>
        <p:spPr>
          <a:xfrm>
            <a:off x="565087" y="269962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hlinkClick r:id="rId3" action="ppaction://hlinksldjump"/>
              </a:rPr>
              <a:t>b) Aristoteles</a:t>
            </a:r>
            <a:endParaRPr lang="es-MX" dirty="0"/>
          </a:p>
        </p:txBody>
      </p:sp>
      <p:sp>
        <p:nvSpPr>
          <p:cNvPr id="7" name="6 Elipse">
            <a:hlinkClick r:id="rId4" action="ppaction://hlinksldjump"/>
          </p:cNvPr>
          <p:cNvSpPr/>
          <p:nvPr/>
        </p:nvSpPr>
        <p:spPr>
          <a:xfrm>
            <a:off x="7236296" y="5589240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7380312" y="58772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6167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4.¿Dónde se encuentra la Sagrada Familia?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7385248" cy="82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dirty="0" smtClean="0">
                <a:hlinkClick r:id="rId2" action="ppaction://hlinksldjump"/>
              </a:rPr>
              <a:t>a) Barcelona </a:t>
            </a:r>
            <a:endParaRPr lang="es-MX" sz="1800" dirty="0">
              <a:hlinkClick r:id="" action="ppaction://noaction"/>
            </a:endParaRPr>
          </a:p>
        </p:txBody>
      </p:sp>
      <p:sp>
        <p:nvSpPr>
          <p:cNvPr id="4" name="3 CuadroTexto">
            <a:hlinkClick r:id="" action="ppaction://noaction"/>
          </p:cNvPr>
          <p:cNvSpPr txBox="1"/>
          <p:nvPr/>
        </p:nvSpPr>
        <p:spPr>
          <a:xfrm>
            <a:off x="539552" y="2780928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hlinkClick r:id="rId3" action="ppaction://hlinksldjump"/>
              </a:rPr>
              <a:t>b) Francia</a:t>
            </a:r>
            <a:endParaRPr lang="es-MX" dirty="0"/>
          </a:p>
        </p:txBody>
      </p:sp>
      <p:sp>
        <p:nvSpPr>
          <p:cNvPr id="7" name="6 Elipse">
            <a:hlinkClick r:id="rId4" action="ppaction://hlinksldjump"/>
          </p:cNvPr>
          <p:cNvSpPr/>
          <p:nvPr/>
        </p:nvSpPr>
        <p:spPr>
          <a:xfrm>
            <a:off x="7236296" y="5589240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7380312" y="58772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67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90872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5. </a:t>
            </a:r>
            <a:r>
              <a:rPr lang="es-MX" dirty="0" smtClean="0"/>
              <a:t>¿el </a:t>
            </a:r>
            <a:r>
              <a:rPr lang="es-MX" dirty="0"/>
              <a:t>océano </a:t>
            </a:r>
            <a:r>
              <a:rPr lang="es-MX" dirty="0" smtClean="0"/>
              <a:t>Pacifico es el más </a:t>
            </a:r>
            <a:r>
              <a:rPr lang="es-MX" dirty="0"/>
              <a:t>grande del mundo?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115616" y="3645024"/>
            <a:ext cx="1522512" cy="964704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>
                <a:hlinkClick r:id="rId2" action="ppaction://hlinksldjump"/>
              </a:rPr>
              <a:t>Falso </a:t>
            </a:r>
            <a:endParaRPr lang="es-MX" dirty="0"/>
          </a:p>
        </p:txBody>
      </p:sp>
      <p:sp>
        <p:nvSpPr>
          <p:cNvPr id="4" name="3 CuadroTexto">
            <a:hlinkClick r:id="" action="ppaction://noaction"/>
          </p:cNvPr>
          <p:cNvSpPr txBox="1"/>
          <p:nvPr/>
        </p:nvSpPr>
        <p:spPr>
          <a:xfrm>
            <a:off x="4571465" y="3758563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hlinkClick r:id="rId3" action="ppaction://hlinksldjump"/>
              </a:rPr>
              <a:t>Verdadero</a:t>
            </a:r>
            <a:endParaRPr lang="es-MX" sz="2400" dirty="0"/>
          </a:p>
        </p:txBody>
      </p:sp>
      <p:sp>
        <p:nvSpPr>
          <p:cNvPr id="5" name="4 Elipse">
            <a:hlinkClick r:id="rId4" action="ppaction://hlinksldjump"/>
          </p:cNvPr>
          <p:cNvSpPr/>
          <p:nvPr/>
        </p:nvSpPr>
        <p:spPr>
          <a:xfrm>
            <a:off x="7236296" y="5589240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7380312" y="58772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88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94183" y="1052736"/>
            <a:ext cx="7467600" cy="1143000"/>
          </a:xfrm>
        </p:spPr>
        <p:txBody>
          <a:bodyPr/>
          <a:lstStyle/>
          <a:p>
            <a:r>
              <a:rPr lang="es-MX" dirty="0" smtClean="0"/>
              <a:t>6. ¿Francia es </a:t>
            </a:r>
            <a:r>
              <a:rPr lang="es-MX" dirty="0"/>
              <a:t>país más poblado de la </a:t>
            </a:r>
            <a:r>
              <a:rPr lang="es-MX" dirty="0" smtClean="0"/>
              <a:t>Tierra?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187624" y="3501008"/>
            <a:ext cx="1594520" cy="1756792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>
                <a:hlinkClick r:id="" action="ppaction://noaction"/>
              </a:rPr>
              <a:t>Falso</a:t>
            </a:r>
            <a:endParaRPr lang="es-MX" dirty="0">
              <a:hlinkClick r:id="" action="ppaction://noaction"/>
            </a:endParaRPr>
          </a:p>
        </p:txBody>
      </p:sp>
      <p:sp>
        <p:nvSpPr>
          <p:cNvPr id="4" name="3 CuadroTexto">
            <a:hlinkClick r:id="" action="ppaction://noaction"/>
          </p:cNvPr>
          <p:cNvSpPr txBox="1"/>
          <p:nvPr/>
        </p:nvSpPr>
        <p:spPr>
          <a:xfrm>
            <a:off x="4427983" y="3573016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hlinkClick r:id="rId2" action="ppaction://hlinksldjump"/>
              </a:rPr>
              <a:t>Verdadero</a:t>
            </a:r>
            <a:endParaRPr lang="es-MX" sz="2400" dirty="0"/>
          </a:p>
        </p:txBody>
      </p:sp>
      <p:sp>
        <p:nvSpPr>
          <p:cNvPr id="5" name="4 Elipse"/>
          <p:cNvSpPr/>
          <p:nvPr/>
        </p:nvSpPr>
        <p:spPr>
          <a:xfrm>
            <a:off x="7236296" y="5589240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Elipse">
            <a:hlinkClick r:id="rId3" action="ppaction://hlinksldjump"/>
          </p:cNvPr>
          <p:cNvSpPr/>
          <p:nvPr/>
        </p:nvSpPr>
        <p:spPr>
          <a:xfrm>
            <a:off x="7388696" y="5741640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7380312" y="58772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790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556792"/>
            <a:ext cx="7467600" cy="1143000"/>
          </a:xfrm>
        </p:spPr>
        <p:txBody>
          <a:bodyPr/>
          <a:lstStyle/>
          <a:p>
            <a:r>
              <a:rPr lang="es-MX" dirty="0" smtClean="0"/>
              <a:t>7.¿</a:t>
            </a:r>
            <a:r>
              <a:rPr lang="es-MX" dirty="0"/>
              <a:t> Nueva </a:t>
            </a:r>
            <a:r>
              <a:rPr lang="es-MX" dirty="0" smtClean="0"/>
              <a:t>York es </a:t>
            </a:r>
            <a:r>
              <a:rPr lang="es-MX" dirty="0"/>
              <a:t>la ciudad de los rascacielos?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43608" y="3284984"/>
            <a:ext cx="2098576" cy="1180728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>
                <a:hlinkClick r:id="" action="ppaction://noaction"/>
              </a:rPr>
              <a:t>Falso</a:t>
            </a:r>
            <a:endParaRPr lang="es-MX" dirty="0">
              <a:hlinkClick r:id="" action="ppaction://noaction"/>
            </a:endParaRPr>
          </a:p>
        </p:txBody>
      </p:sp>
      <p:sp>
        <p:nvSpPr>
          <p:cNvPr id="4" name="3 CuadroTexto">
            <a:hlinkClick r:id="" action="ppaction://noaction"/>
          </p:cNvPr>
          <p:cNvSpPr txBox="1"/>
          <p:nvPr/>
        </p:nvSpPr>
        <p:spPr>
          <a:xfrm>
            <a:off x="4860032" y="3399383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hlinkClick r:id="rId2" action="ppaction://hlinksldjump"/>
              </a:rPr>
              <a:t>Verdadero</a:t>
            </a:r>
            <a:endParaRPr lang="es-MX" sz="2400" dirty="0"/>
          </a:p>
        </p:txBody>
      </p:sp>
      <p:sp>
        <p:nvSpPr>
          <p:cNvPr id="5" name="4 Elipse">
            <a:hlinkClick r:id="rId3" action="ppaction://hlinksldjump"/>
          </p:cNvPr>
          <p:cNvSpPr/>
          <p:nvPr/>
        </p:nvSpPr>
        <p:spPr>
          <a:xfrm>
            <a:off x="7236296" y="5589240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7380312" y="58772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044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90872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12</a:t>
            </a:r>
            <a:r>
              <a:rPr lang="es-MX" dirty="0" smtClean="0"/>
              <a:t>.¿Windsor </a:t>
            </a:r>
            <a:r>
              <a:rPr lang="es-MX" dirty="0"/>
              <a:t>es el apellido de la reina Isabel II de Inglaterra?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259632" y="3501008"/>
            <a:ext cx="2098576" cy="892696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>
                <a:hlinkClick r:id="" action="ppaction://noaction"/>
              </a:rPr>
              <a:t>Falso</a:t>
            </a:r>
            <a:endParaRPr lang="es-MX" dirty="0">
              <a:hlinkClick r:id="" action="ppaction://noaction"/>
            </a:endParaRPr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5076056" y="3573016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hlinkClick r:id="rId2" action="ppaction://hlinksldjump"/>
              </a:rPr>
              <a:t>Verdadero</a:t>
            </a:r>
            <a:endParaRPr lang="es-MX" sz="2400" dirty="0"/>
          </a:p>
        </p:txBody>
      </p:sp>
      <p:sp>
        <p:nvSpPr>
          <p:cNvPr id="5" name="4 Elipse">
            <a:hlinkClick r:id="rId3" action="ppaction://hlinksldjump"/>
          </p:cNvPr>
          <p:cNvSpPr/>
          <p:nvPr/>
        </p:nvSpPr>
        <p:spPr>
          <a:xfrm>
            <a:off x="7236296" y="5589240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7380312" y="58772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654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151</Words>
  <Application>Microsoft Office PowerPoint</Application>
  <PresentationFormat>Presentación en pantalla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Mirador</vt:lpstr>
      <vt:lpstr>ALEJANDRA MONSERRATH AGUILAR GOMEZ</vt:lpstr>
      <vt:lpstr>1. ¿Cuántos huesos hay en el cuerpo humano? </vt:lpstr>
      <vt:lpstr>2.¿Cuándo acabó la II Guerra Mundial? </vt:lpstr>
      <vt:lpstr>3.¿Quién pintó “la última cena”? (Respuesta): Leonardo DaVinci.</vt:lpstr>
      <vt:lpstr>4.¿Dónde se encuentra la Sagrada Familia? </vt:lpstr>
      <vt:lpstr>5. ¿el océano Pacifico es el más grande del mundo? </vt:lpstr>
      <vt:lpstr>6. ¿Francia es país más poblado de la Tierra?</vt:lpstr>
      <vt:lpstr>7.¿ Nueva York es la ciudad de los rascacielos?</vt:lpstr>
      <vt:lpstr>12.¿Windsor es el apellido de la reina Isabel II de Inglaterra?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6</cp:revision>
  <dcterms:created xsi:type="dcterms:W3CDTF">2022-11-16T18:25:00Z</dcterms:created>
  <dcterms:modified xsi:type="dcterms:W3CDTF">2022-11-16T19:19:13Z</dcterms:modified>
</cp:coreProperties>
</file>