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97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72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15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7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8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03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9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9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96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5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9E21-6CDA-4B2F-ADD3-7A92E0C04BE6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81B7-59F7-45AC-AE11-72C89DD2C4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6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69269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8000" dirty="0" err="1" smtClean="0">
                <a:solidFill>
                  <a:schemeClr val="bg1"/>
                </a:solidFill>
              </a:rPr>
              <a:t>Trivia</a:t>
            </a:r>
            <a:r>
              <a:rPr lang="es-MX" sz="8000" dirty="0" smtClean="0">
                <a:solidFill>
                  <a:schemeClr val="bg1"/>
                </a:solidFill>
              </a:rPr>
              <a:t/>
            </a:r>
            <a:br>
              <a:rPr lang="es-MX" sz="8000" dirty="0" smtClean="0">
                <a:solidFill>
                  <a:schemeClr val="bg1"/>
                </a:solidFill>
              </a:rPr>
            </a:br>
            <a:r>
              <a:rPr lang="es-MX" sz="8000" dirty="0" smtClean="0">
                <a:solidFill>
                  <a:schemeClr val="bg1"/>
                </a:solidFill>
              </a:rPr>
              <a:t>            </a:t>
            </a:r>
            <a:r>
              <a:rPr lang="es-MX" sz="8000" dirty="0" err="1" smtClean="0">
                <a:solidFill>
                  <a:schemeClr val="bg1"/>
                </a:solidFill>
              </a:rPr>
              <a:t>Dragon</a:t>
            </a:r>
            <a:r>
              <a:rPr lang="es-MX" sz="8000" dirty="0" smtClean="0">
                <a:solidFill>
                  <a:schemeClr val="bg1"/>
                </a:solidFill>
              </a:rPr>
              <a:t> </a:t>
            </a:r>
            <a:r>
              <a:rPr lang="es-MX" sz="8000" dirty="0" err="1">
                <a:solidFill>
                  <a:schemeClr val="bg1"/>
                </a:solidFill>
              </a:rPr>
              <a:t>B</a:t>
            </a:r>
            <a:r>
              <a:rPr lang="es-MX" sz="8000" dirty="0" err="1" smtClean="0">
                <a:solidFill>
                  <a:schemeClr val="bg1"/>
                </a:solidFill>
              </a:rPr>
              <a:t>all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612576" y="4077072"/>
            <a:ext cx="6400800" cy="17526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hlinkClick r:id="rId3" action="ppaction://hlinksldjump"/>
              </a:rPr>
              <a:t>iniciar</a:t>
            </a:r>
            <a:endParaRPr lang="es-MX" dirty="0">
              <a:solidFill>
                <a:schemeClr val="tx1"/>
              </a:solidFill>
              <a:hlinkClick r:id="rId3" action="ppaction://hlinksldjump"/>
            </a:endParaRPr>
          </a:p>
        </p:txBody>
      </p:sp>
      <p:sp>
        <p:nvSpPr>
          <p:cNvPr id="4" name="3 Botón de acción: Información">
            <a:hlinkClick r:id="" action="ppaction://hlinkshowjump?jump=lastslide" highlightClick="1"/>
          </p:cNvPr>
          <p:cNvSpPr/>
          <p:nvPr/>
        </p:nvSpPr>
        <p:spPr>
          <a:xfrm>
            <a:off x="7812360" y="5805264"/>
            <a:ext cx="1008112" cy="79208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7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Cierto y falso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Cierto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Falso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508104" y="15567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err="1">
                <a:solidFill>
                  <a:prstClr val="black"/>
                </a:solidFill>
              </a:rPr>
              <a:t>Goku</a:t>
            </a:r>
            <a:r>
              <a:rPr lang="es-MX" sz="2400" dirty="0">
                <a:solidFill>
                  <a:prstClr val="black"/>
                </a:solidFill>
              </a:rPr>
              <a:t> fue el primer </a:t>
            </a:r>
            <a:r>
              <a:rPr lang="es-MX" sz="2400" dirty="0" err="1">
                <a:solidFill>
                  <a:prstClr val="black"/>
                </a:solidFill>
              </a:rPr>
              <a:t>super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2400" dirty="0" err="1">
                <a:solidFill>
                  <a:prstClr val="black"/>
                </a:solidFill>
              </a:rPr>
              <a:t>sayajin</a:t>
            </a:r>
            <a:r>
              <a:rPr lang="es-MX" sz="2400" dirty="0">
                <a:solidFill>
                  <a:prstClr val="black"/>
                </a:solidFill>
              </a:rPr>
              <a:t> en enfrentarse a </a:t>
            </a:r>
            <a:r>
              <a:rPr lang="es-MX" sz="2400" dirty="0" err="1">
                <a:solidFill>
                  <a:prstClr val="black"/>
                </a:solidFill>
              </a:rPr>
              <a:t>freezer</a:t>
            </a:r>
            <a:endParaRPr lang="es-MX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Cierto y falso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Cierto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Falso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300192" y="148478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 err="1">
                <a:solidFill>
                  <a:prstClr val="black"/>
                </a:solidFill>
              </a:rPr>
              <a:t>Videl</a:t>
            </a:r>
            <a:r>
              <a:rPr lang="es-MX" sz="3200" dirty="0">
                <a:solidFill>
                  <a:prstClr val="black"/>
                </a:solidFill>
              </a:rPr>
              <a:t> es esposa de </a:t>
            </a:r>
            <a:r>
              <a:rPr lang="es-MX" sz="3200" dirty="0" err="1">
                <a:solidFill>
                  <a:prstClr val="black"/>
                </a:solidFill>
              </a:rPr>
              <a:t>gohan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Cierto y falso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>
              <a:hlinkClick r:id="rId3" action="ppaction://hlinksldjump"/>
            </a:endParaRPr>
          </a:p>
          <a:p>
            <a:pPr marL="0" indent="0">
              <a:buNone/>
            </a:pPr>
            <a:endParaRPr lang="es-MX" dirty="0" smtClean="0">
              <a:hlinkClick r:id="rId3" action="ppaction://hlinksldjump"/>
            </a:endParaRPr>
          </a:p>
          <a:p>
            <a:pPr marL="0" indent="0">
              <a:buNone/>
            </a:pPr>
            <a:endParaRPr lang="es-MX" dirty="0">
              <a:hlinkClick r:id="rId3" action="ppaction://hlinksldjump"/>
            </a:endParaRPr>
          </a:p>
          <a:p>
            <a:pPr marL="0" indent="0">
              <a:buNone/>
            </a:pPr>
            <a:endParaRPr lang="es-MX" dirty="0" smtClean="0">
              <a:hlinkClick r:id="rId3" action="ppaction://hlinksldjump"/>
            </a:endParaRPr>
          </a:p>
          <a:p>
            <a:pPr marL="0" indent="0">
              <a:buNone/>
            </a:pPr>
            <a:endParaRPr lang="es-MX" dirty="0">
              <a:hlinkClick r:id="rId3" action="ppaction://hlinksldjump"/>
            </a:endParaRPr>
          </a:p>
          <a:p>
            <a:pPr marL="0" indent="0">
              <a:buNone/>
            </a:pPr>
            <a:endParaRPr lang="es-MX" dirty="0" smtClean="0">
              <a:hlinkClick r:id="rId3" action="ppaction://hlinksldjump"/>
            </a:endParaRPr>
          </a:p>
          <a:p>
            <a:pPr marL="0" indent="0">
              <a:buNone/>
            </a:pPr>
            <a:endParaRPr lang="es-MX" dirty="0">
              <a:hlinkClick r:id="rId3" action="ppaction://hlinksldjump"/>
            </a:endParaRPr>
          </a:p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cierto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Falso</a:t>
            </a:r>
            <a:endParaRPr lang="es-MX" dirty="0" smtClean="0"/>
          </a:p>
          <a:p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732240" y="14847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maestro </a:t>
            </a:r>
            <a:r>
              <a:rPr lang="es-MX" dirty="0" err="1" smtClean="0"/>
              <a:t>roshi</a:t>
            </a:r>
            <a:r>
              <a:rPr lang="es-MX" dirty="0" smtClean="0"/>
              <a:t> le enseña a hacer el </a:t>
            </a:r>
            <a:r>
              <a:rPr lang="es-MX" dirty="0" err="1" smtClean="0"/>
              <a:t>kamehameha</a:t>
            </a:r>
            <a:r>
              <a:rPr lang="es-MX" dirty="0" smtClean="0"/>
              <a:t> a </a:t>
            </a:r>
            <a:r>
              <a:rPr lang="es-MX" dirty="0" err="1" smtClean="0"/>
              <a:t>goku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437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8229600" cy="1143000"/>
          </a:xfrm>
        </p:spPr>
        <p:txBody>
          <a:bodyPr/>
          <a:lstStyle/>
          <a:p>
            <a:r>
              <a:rPr lang="es-MX" dirty="0" smtClean="0"/>
              <a:t>incorrecto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hlinkClick r:id="rId3" action="ppaction://hlinksldjump"/>
              </a:rPr>
              <a:t>volver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021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768" y="1628800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correcto</a:t>
            </a:r>
            <a:endParaRPr lang="es-MX" sz="6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hlinkClick r:id="rId3" action="ppaction://hlinksldjump"/>
              </a:rPr>
              <a:t>volver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8810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Hecho por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Gael</a:t>
            </a:r>
            <a:r>
              <a:rPr lang="es-MX" dirty="0" smtClean="0"/>
              <a:t> </a:t>
            </a:r>
            <a:r>
              <a:rPr lang="es-MX" dirty="0" err="1" smtClean="0"/>
              <a:t>federico</a:t>
            </a:r>
            <a:r>
              <a:rPr lang="es-MX" dirty="0" smtClean="0"/>
              <a:t> </a:t>
            </a:r>
            <a:r>
              <a:rPr lang="es-MX" dirty="0" err="1" smtClean="0"/>
              <a:t>lopez</a:t>
            </a:r>
            <a:r>
              <a:rPr lang="es-MX" dirty="0" smtClean="0"/>
              <a:t> </a:t>
            </a:r>
            <a:r>
              <a:rPr lang="es-MX" dirty="0" err="1" smtClean="0"/>
              <a:t>ochoa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22920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hlinkClick r:id="rId2" action="ppaction://hlinksldjump"/>
              </a:rPr>
              <a:t>volver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41697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85909"/>
            <a:ext cx="8229600" cy="1143000"/>
          </a:xfrm>
        </p:spPr>
        <p:txBody>
          <a:bodyPr/>
          <a:lstStyle/>
          <a:p>
            <a:r>
              <a:rPr lang="es-MX" dirty="0" smtClean="0"/>
              <a:t>Elegir opciones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9676"/>
            <a:ext cx="3394720" cy="820688"/>
          </a:xfrm>
        </p:spPr>
        <p:txBody>
          <a:bodyPr/>
          <a:lstStyle/>
          <a:p>
            <a:r>
              <a:rPr lang="es-MX" dirty="0" err="1" smtClean="0">
                <a:hlinkClick r:id="rId3" action="ppaction://hlinksldjump"/>
              </a:rPr>
              <a:t>Opcion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multiple</a:t>
            </a:r>
            <a:endParaRPr lang="es-MX" dirty="0">
              <a:hlinkClick r:id="rId3" action="ppaction://hlinksldjump"/>
            </a:endParaRP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467544" y="7647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hlinkClick r:id="rId4" action="ppaction://hlinksldjump"/>
              </a:rPr>
              <a:t>Cierto y falso</a:t>
            </a:r>
            <a:endParaRPr lang="es-MX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hlinkClick r:id="rId5" action="ppaction://hlinksldjump"/>
              </a:rPr>
              <a:t>volver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2901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Elegir numero de preguntas</a:t>
            </a:r>
            <a:br>
              <a:rPr lang="es-MX" dirty="0" smtClean="0"/>
            </a:br>
            <a:r>
              <a:rPr lang="es-MX" dirty="0" err="1" smtClean="0"/>
              <a:t>opcion</a:t>
            </a:r>
            <a:r>
              <a:rPr lang="es-MX" dirty="0" smtClean="0"/>
              <a:t> </a:t>
            </a:r>
            <a:r>
              <a:rPr lang="es-MX" dirty="0" err="1" smtClean="0"/>
              <a:t>multiple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MX" dirty="0" smtClean="0">
                <a:hlinkClick r:id="rId3" action="ppaction://hlinksldjump"/>
              </a:rPr>
              <a:t>1  </a:t>
            </a:r>
            <a:r>
              <a:rPr lang="es-MX" dirty="0" smtClean="0"/>
              <a:t> </a:t>
            </a:r>
            <a:r>
              <a:rPr lang="es-MX" dirty="0" smtClean="0">
                <a:hlinkClick r:id="rId4" action="ppaction://hlinksldjump"/>
              </a:rPr>
              <a:t>2 </a:t>
            </a:r>
            <a:r>
              <a:rPr lang="es-MX" dirty="0" smtClean="0"/>
              <a:t> </a:t>
            </a:r>
            <a:r>
              <a:rPr lang="es-MX" dirty="0" smtClean="0">
                <a:hlinkClick r:id="rId5" action="ppaction://hlinksldjump"/>
              </a:rPr>
              <a:t>3</a:t>
            </a:r>
            <a:r>
              <a:rPr lang="es-MX" dirty="0" smtClean="0"/>
              <a:t>  </a:t>
            </a:r>
            <a:r>
              <a:rPr lang="es-MX" dirty="0" smtClean="0">
                <a:hlinkClick r:id="rId6" action="ppaction://hlinksldjump"/>
              </a:rPr>
              <a:t>4</a:t>
            </a:r>
            <a:endParaRPr lang="es-MX" dirty="0" smtClean="0"/>
          </a:p>
          <a:p>
            <a:pPr marL="0" lvl="0" indent="0">
              <a:buNone/>
            </a:pPr>
            <a:endParaRPr lang="es-MX" dirty="0">
              <a:solidFill>
                <a:prstClr val="black"/>
              </a:solidFill>
              <a:hlinkClick r:id="rId7" action="ppaction://hlinksldjump"/>
            </a:endParaRPr>
          </a:p>
          <a:p>
            <a:pPr marL="0" lvl="0" indent="0">
              <a:buNone/>
            </a:pPr>
            <a:endParaRPr lang="es-MX" dirty="0" smtClean="0">
              <a:solidFill>
                <a:prstClr val="black"/>
              </a:solidFill>
              <a:hlinkClick r:id="rId7" action="ppaction://hlinksldjump"/>
            </a:endParaRPr>
          </a:p>
          <a:p>
            <a:pPr marL="0" lvl="0" indent="0">
              <a:buNone/>
            </a:pPr>
            <a:endParaRPr lang="es-MX" dirty="0">
              <a:solidFill>
                <a:prstClr val="black"/>
              </a:solidFill>
              <a:hlinkClick r:id="rId7" action="ppaction://hlinksldjump"/>
            </a:endParaRPr>
          </a:p>
          <a:p>
            <a:pPr marL="0" lvl="0" indent="0">
              <a:buNone/>
            </a:pPr>
            <a:endParaRPr lang="es-MX" dirty="0" smtClean="0">
              <a:solidFill>
                <a:prstClr val="black"/>
              </a:solidFill>
              <a:hlinkClick r:id="rId7" action="ppaction://hlinksldjump"/>
            </a:endParaRPr>
          </a:p>
          <a:p>
            <a:pPr marL="0" lvl="0" indent="0">
              <a:buNone/>
            </a:pPr>
            <a:r>
              <a:rPr lang="es-MX" dirty="0" smtClean="0">
                <a:solidFill>
                  <a:prstClr val="black"/>
                </a:solidFill>
                <a:hlinkClick r:id="rId7" action="ppaction://hlinksldjump"/>
              </a:rPr>
              <a:t>volver</a:t>
            </a:r>
            <a:endParaRPr lang="es-MX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2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Elegir numero de preguntas</a:t>
            </a:r>
            <a:br>
              <a:rPr lang="es-MX" dirty="0" smtClean="0"/>
            </a:br>
            <a:r>
              <a:rPr lang="es-MX" dirty="0" smtClean="0"/>
              <a:t>cierto y falso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  <a:hlinkClick r:id="rId3" action="ppaction://hlinksldjump"/>
              </a:rPr>
              <a:t>1 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  <a:hlinkClick r:id="rId4" action="ppaction://hlinksldjump"/>
              </a:rPr>
              <a:t>2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  <a:hlinkClick r:id="rId5" action="ppaction://hlinksldjump"/>
              </a:rPr>
              <a:t> 3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  <a:hlinkClick r:id="rId6" action="ppaction://hlinksldjump"/>
              </a:rPr>
              <a:t> 4</a:t>
            </a: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  <a:hlinkClick r:id="rId7" action="ppaction://hlinksldjump"/>
              </a:rPr>
              <a:t>volver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733973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Opcion</a:t>
            </a:r>
            <a:r>
              <a:rPr lang="es-MX" dirty="0" smtClean="0"/>
              <a:t> </a:t>
            </a:r>
            <a:r>
              <a:rPr lang="es-MX" dirty="0" err="1" smtClean="0"/>
              <a:t>multiple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1604571"/>
            <a:ext cx="3550301" cy="103671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Quien es el padre de </a:t>
            </a:r>
            <a:r>
              <a:rPr lang="es-MX" dirty="0" err="1" smtClean="0"/>
              <a:t>goku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4795897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hlinkClick r:id="rId3" action="ppaction://hlinksldjump"/>
              </a:rPr>
              <a:t>a)</a:t>
            </a:r>
            <a:r>
              <a:rPr lang="es-MX" sz="3200" dirty="0" err="1" smtClean="0">
                <a:hlinkClick r:id="rId3" action="ppaction://hlinksldjump"/>
              </a:rPr>
              <a:t>Bardock</a:t>
            </a:r>
            <a:endParaRPr lang="es-MX" sz="3200" dirty="0" smtClean="0"/>
          </a:p>
          <a:p>
            <a:r>
              <a:rPr lang="es-MX" sz="3200" dirty="0" smtClean="0">
                <a:hlinkClick r:id="rId4" action="ppaction://hlinksldjump"/>
              </a:rPr>
              <a:t>B)</a:t>
            </a:r>
            <a:r>
              <a:rPr lang="es-MX" sz="3200" dirty="0" err="1" smtClean="0">
                <a:hlinkClick r:id="rId4" action="ppaction://hlinksldjump"/>
              </a:rPr>
              <a:t>Gohan</a:t>
            </a:r>
            <a:endParaRPr lang="es-MX" sz="3200" dirty="0" smtClean="0"/>
          </a:p>
          <a:p>
            <a:r>
              <a:rPr lang="es-MX" sz="3200" dirty="0" smtClean="0">
                <a:hlinkClick r:id="rId4" action="ppaction://hlinksldjump"/>
              </a:rPr>
              <a:t>c)</a:t>
            </a:r>
            <a:r>
              <a:rPr lang="es-MX" sz="3200" dirty="0" err="1" smtClean="0">
                <a:hlinkClick r:id="rId4" action="ppaction://hlinksldjump"/>
              </a:rPr>
              <a:t>Radits</a:t>
            </a:r>
            <a:endParaRPr lang="es-MX" sz="3200" dirty="0" smtClean="0"/>
          </a:p>
          <a:p>
            <a:r>
              <a:rPr lang="es-MX" sz="3200" dirty="0" smtClean="0">
                <a:hlinkClick r:id="rId4" action="ppaction://hlinksldjump"/>
              </a:rPr>
              <a:t>d)</a:t>
            </a:r>
            <a:r>
              <a:rPr lang="es-MX" sz="3200" dirty="0" err="1" smtClean="0">
                <a:hlinkClick r:id="rId4" action="ppaction://hlinksldjump"/>
              </a:rPr>
              <a:t>goten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52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8184" y="404664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Opcion</a:t>
            </a:r>
            <a:r>
              <a:rPr lang="es-MX" dirty="0" smtClean="0"/>
              <a:t> </a:t>
            </a:r>
            <a:r>
              <a:rPr lang="es-MX" dirty="0" err="1" smtClean="0"/>
              <a:t>multiple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                                                         Quien es la                                                                       .                                                               esposa de </a:t>
            </a:r>
            <a:r>
              <a:rPr lang="es-MX" dirty="0" err="1" smtClean="0"/>
              <a:t>goku</a:t>
            </a:r>
            <a:endParaRPr lang="es-MX" dirty="0" smtClean="0"/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pPr marL="0" indent="0">
              <a:buNone/>
            </a:pPr>
            <a:endParaRPr lang="es-MX" dirty="0" smtClean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A)pan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B)</a:t>
            </a:r>
            <a:r>
              <a:rPr lang="es-MX" dirty="0" err="1" smtClean="0">
                <a:hlinkClick r:id="rId4" action="ppaction://hlinksldjump"/>
              </a:rPr>
              <a:t>milk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C)</a:t>
            </a:r>
            <a:r>
              <a:rPr lang="es-MX" dirty="0" err="1" smtClean="0">
                <a:hlinkClick r:id="rId3" action="ppaction://hlinksldjump"/>
              </a:rPr>
              <a:t>videl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D)n 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6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Opcion</a:t>
            </a:r>
            <a:r>
              <a:rPr lang="es-MX" dirty="0" smtClean="0"/>
              <a:t> </a:t>
            </a:r>
            <a:r>
              <a:rPr lang="es-MX" dirty="0" err="1" smtClean="0"/>
              <a:t>multiple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                                                   Quien es la                </a:t>
            </a:r>
          </a:p>
          <a:p>
            <a:r>
              <a:rPr lang="es-MX" dirty="0" smtClean="0"/>
              <a:t> .                                                       esposa de </a:t>
            </a:r>
            <a:r>
              <a:rPr lang="es-MX" dirty="0" err="1" smtClean="0"/>
              <a:t>Krilin</a:t>
            </a:r>
            <a:endParaRPr lang="es-MX" dirty="0" smtClean="0"/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A)pan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B)</a:t>
            </a:r>
            <a:r>
              <a:rPr lang="es-MX" dirty="0" err="1" smtClean="0">
                <a:hlinkClick r:id="rId3" action="ppaction://hlinksldjump"/>
              </a:rPr>
              <a:t>milk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C)</a:t>
            </a:r>
            <a:r>
              <a:rPr lang="es-MX" dirty="0" err="1" smtClean="0">
                <a:hlinkClick r:id="rId3" action="ppaction://hlinksldjump"/>
              </a:rPr>
              <a:t>videl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D)n 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0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098576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Opcion</a:t>
            </a:r>
            <a:r>
              <a:rPr lang="es-MX" dirty="0" smtClean="0"/>
              <a:t> </a:t>
            </a:r>
            <a:r>
              <a:rPr lang="es-MX" dirty="0" err="1" smtClean="0"/>
              <a:t>multiple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                                                      Quien derroto a </a:t>
            </a:r>
            <a:r>
              <a:rPr lang="es-MX" dirty="0" err="1" smtClean="0"/>
              <a:t>cell</a:t>
            </a:r>
            <a:r>
              <a:rPr lang="es-MX" dirty="0" smtClean="0"/>
              <a:t>                                                    .                                                                             perfecto</a:t>
            </a: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A)</a:t>
            </a:r>
            <a:r>
              <a:rPr lang="es-MX" dirty="0" err="1" smtClean="0">
                <a:hlinkClick r:id="rId3" action="ppaction://hlinksldjump"/>
              </a:rPr>
              <a:t>goku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B)</a:t>
            </a:r>
            <a:r>
              <a:rPr lang="es-MX" dirty="0" err="1" smtClean="0">
                <a:hlinkClick r:id="rId4" action="ppaction://hlinksldjump"/>
              </a:rPr>
              <a:t>gohan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C)</a:t>
            </a:r>
            <a:r>
              <a:rPr lang="es-MX" dirty="0" err="1" smtClean="0">
                <a:hlinkClick r:id="rId3" action="ppaction://hlinksldjump"/>
              </a:rPr>
              <a:t>trunks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D)</a:t>
            </a:r>
            <a:r>
              <a:rPr lang="es-MX" dirty="0" err="1" smtClean="0">
                <a:hlinkClick r:id="rId3" action="ppaction://hlinksldjump"/>
              </a:rPr>
              <a:t>mr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satan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84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3256" y="116632"/>
            <a:ext cx="3610744" cy="1143000"/>
          </a:xfrm>
        </p:spPr>
        <p:txBody>
          <a:bodyPr/>
          <a:lstStyle/>
          <a:p>
            <a:r>
              <a:rPr lang="es-MX" dirty="0" smtClean="0"/>
              <a:t>Cierto y falso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endParaRPr lang="es-MX" dirty="0" smtClean="0">
              <a:hlinkClick r:id="rId3" action="ppaction://hlinksldjump"/>
            </a:endParaRPr>
          </a:p>
          <a:p>
            <a:endParaRPr lang="es-MX" dirty="0">
              <a:hlinkClick r:id="rId3" action="ppaction://hlinksldjump"/>
            </a:endParaRPr>
          </a:p>
          <a:p>
            <a:r>
              <a:rPr lang="es-MX" dirty="0" smtClean="0">
                <a:hlinkClick r:id="rId3" action="ppaction://hlinksldjump"/>
              </a:rPr>
              <a:t>Cierto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falso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5110" y="764704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>
                <a:solidFill>
                  <a:prstClr val="black"/>
                </a:solidFill>
              </a:rPr>
              <a:t>Se necesitan reunir 6 esferas para que salga el </a:t>
            </a:r>
            <a:r>
              <a:rPr lang="es-MX" sz="3200" dirty="0" err="1">
                <a:solidFill>
                  <a:prstClr val="black"/>
                </a:solidFill>
              </a:rPr>
              <a:t>dragon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153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Trivia             Dragon Ball</vt:lpstr>
      <vt:lpstr>Elegir opciones</vt:lpstr>
      <vt:lpstr>Elegir numero de preguntas opcion multiple</vt:lpstr>
      <vt:lpstr>Elegir numero de preguntas cierto y falso</vt:lpstr>
      <vt:lpstr>Opcion multiple</vt:lpstr>
      <vt:lpstr>Opcion multiple</vt:lpstr>
      <vt:lpstr>Opcion multiple</vt:lpstr>
      <vt:lpstr>Opcion multiple</vt:lpstr>
      <vt:lpstr>Cierto y falso</vt:lpstr>
      <vt:lpstr>Cierto y falso</vt:lpstr>
      <vt:lpstr>Cierto y falso</vt:lpstr>
      <vt:lpstr>Cierto y falso</vt:lpstr>
      <vt:lpstr>incorrecto</vt:lpstr>
      <vt:lpstr>correcto</vt:lpstr>
      <vt:lpstr>Hecho por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Dragon Ball</dc:title>
  <dc:creator>Caja-1</dc:creator>
  <cp:lastModifiedBy>Caja-1</cp:lastModifiedBy>
  <cp:revision>5</cp:revision>
  <dcterms:created xsi:type="dcterms:W3CDTF">2022-11-16T17:23:57Z</dcterms:created>
  <dcterms:modified xsi:type="dcterms:W3CDTF">2022-11-16T19:13:20Z</dcterms:modified>
</cp:coreProperties>
</file>