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6" r:id="rId2"/>
    <p:sldId id="262" r:id="rId3"/>
    <p:sldId id="310" r:id="rId4"/>
    <p:sldId id="311" r:id="rId5"/>
    <p:sldId id="313" r:id="rId6"/>
    <p:sldId id="312" r:id="rId7"/>
    <p:sldId id="31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500"/>
    <a:srgbClr val="F25F29"/>
    <a:srgbClr val="91BED4"/>
    <a:srgbClr val="F0F0F0"/>
    <a:srgbClr val="304269"/>
    <a:srgbClr val="D9E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4" autoAdjust="0"/>
    <p:restoredTop sz="87368" autoAdjust="0"/>
  </p:normalViewPr>
  <p:slideViewPr>
    <p:cSldViewPr>
      <p:cViewPr varScale="1">
        <p:scale>
          <a:sx n="64" d="100"/>
          <a:sy n="64" d="100"/>
        </p:scale>
        <p:origin x="-1674" y="-102"/>
      </p:cViewPr>
      <p:guideLst>
        <p:guide orient="horz" pos="316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0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744D7EC3-CD50-4DA5-B722-330229C0073D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A9712E5A-FBEB-4329-9E4A-5F20B492F5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798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85BE0011-04E0-4F3F-BFCE-633C944A425A}" type="datetimeFigureOut">
              <a:t>12/17/2009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DD7D2AD7-BD31-48B9-8C8A-7D4EAE7F648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22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/>
            </a:pPr>
            <a:endParaRPr lang="es-E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D2AD7-BD31-48B9-8C8A-7D4EAE7F6485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del álb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458200" cy="685800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950957" y="1191150"/>
            <a:ext cx="4937760" cy="983431"/>
          </a:xfrm>
          <a:solidFill>
            <a:schemeClr val="tx1">
              <a:lumMod val="95000"/>
              <a:lumOff val="5000"/>
              <a:alpha val="64000"/>
            </a:schemeClr>
          </a:solidFill>
          <a:ln w="38100" cmpd="dbl">
            <a:noFill/>
          </a:ln>
        </p:spPr>
        <p:txBody>
          <a:bodyPr tIns="137160" anchor="ctr" anchorCtr="0">
            <a:normAutofit/>
          </a:bodyPr>
          <a:lstStyle>
            <a:lvl1pPr algn="ctr" eaLnBrk="1" latinLnBrk="0" hangingPunct="1">
              <a:buNone/>
              <a:defRPr kumimoji="0" lang="es-ES"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s-ES"/>
              <a:t>Haga clic para agregar el título del patrón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906973" y="1143000"/>
            <a:ext cx="5029200" cy="10668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: en horizontal con título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8006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914400"/>
            <a:ext cx="3962400" cy="29718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114800"/>
            <a:ext cx="3962400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eaLnBrk="1" latinLnBrk="0" hangingPunct="1">
              <a:spcBef>
                <a:spcPct val="20000"/>
              </a:spcBef>
              <a:buFontTx/>
              <a:buNone/>
              <a:defRPr kumimoji="0" lang="es-ES" sz="1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eaLnBrk="1" latinLnBrk="0" hangingPunct="1">
              <a:spcBef>
                <a:spcPct val="20000"/>
              </a:spcBef>
              <a:buFontTx/>
              <a:buNone/>
            </a:pPr>
            <a:r>
              <a:rPr kumimoji="0" lang="es-ES"/>
              <a:t>Haga clic para agregar el título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0599" y="4114800"/>
            <a:ext cx="3990975" cy="1214887"/>
          </a:xfrm>
        </p:spPr>
        <p:txBody>
          <a:bodyPr vert="horz" lIns="91440" tIns="45720" rIns="9144" bIns="45720" rtlCol="0" anchor="t" anchorCtr="0">
            <a:noAutofit/>
          </a:bodyPr>
          <a:lstStyle>
            <a:lvl1pPr marL="0" marR="0" indent="0" algn="ctr" rtl="0" eaLnBrk="1" latinLnBrk="0" hangingPunct="1">
              <a:spcBef>
                <a:spcPct val="20000"/>
              </a:spcBef>
              <a:buFontTx/>
              <a:buNone/>
              <a:defRPr kumimoji="0" lang="es-ES" sz="18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lvl="0" indent="0" algn="l" defTabSz="914400" eaLnBrk="1" latinLnBrk="0" hangingPunct="1">
              <a:spcBef>
                <a:spcPct val="20000"/>
              </a:spcBef>
              <a:buFontTx/>
              <a:buNone/>
            </a:pPr>
            <a:r>
              <a:rPr kumimoji="0" lang="es-ES"/>
              <a:t>Haga clic para agregar el título</a:t>
            </a:r>
          </a:p>
        </p:txBody>
      </p:sp>
      <p:grpSp>
        <p:nvGrpSpPr>
          <p:cNvPr id="10" name="Group 9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0" lang="es-ES">
                <a:solidFill>
                  <a:srgbClr val="FC7500"/>
                </a:solidFill>
              </a:endParaRPr>
            </a:p>
          </p:txBody>
        </p:sp>
        <p:cxnSp>
          <p:nvCxnSpPr>
            <p:cNvPr id="12" name="Straight Connector 11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pPr/>
              <a:t>12/17/2009</a:t>
            </a:fld>
            <a:endParaRPr kumimoji="0" lang="es-E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pPr/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: instantá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1223811">
            <a:off x="4598124" y="530555"/>
            <a:ext cx="2282441" cy="246750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 rot="1223811">
            <a:off x="4794084" y="657037"/>
            <a:ext cx="2035690" cy="1912315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6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943600"/>
            <a:ext cx="8204200" cy="457200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es-ES" sz="24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33400" y="1172146"/>
            <a:ext cx="3810000" cy="4148667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80535" y="1439693"/>
            <a:ext cx="3346622" cy="31750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22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781050" y="4754393"/>
            <a:ext cx="3333750" cy="317500"/>
          </a:xfrm>
        </p:spPr>
        <p:txBody>
          <a:bodyPr>
            <a:noAutofit/>
          </a:bodyPr>
          <a:lstStyle>
            <a:lvl1pPr algn="ctr" eaLnBrk="1" latinLnBrk="0" hangingPunct="1">
              <a:buNone/>
              <a:defRPr kumimoji="0" lang="es-ES" sz="16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un título corto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5985608" y="2877171"/>
            <a:ext cx="2624992" cy="2837829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36000">
                <a:schemeClr val="bg1"/>
              </a:gs>
            </a:gsLst>
            <a:lin ang="14400000" scaled="0"/>
          </a:gradFill>
          <a:ln w="9525">
            <a:solidFill>
              <a:schemeClr val="bg1">
                <a:lumMod val="85000"/>
              </a:schemeClr>
            </a:solidFill>
          </a:ln>
          <a:effectLst>
            <a:outerShdw blurRad="25400" dist="127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6137438" y="3013976"/>
            <a:ext cx="2341209" cy="2199318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6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película de diapositi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99" y="1371600"/>
            <a:ext cx="4026757" cy="4038600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592249" y="2370152"/>
            <a:ext cx="2804822" cy="178838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400" baseline="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685801"/>
            <a:ext cx="2507224" cy="2514599"/>
          </a:xfrm>
          <a:prstGeom prst="rect">
            <a:avLst/>
          </a:prstGeom>
        </p:spPr>
      </p:pic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706474" y="13716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100" baseline="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5176" y="3429001"/>
            <a:ext cx="2507224" cy="2514599"/>
          </a:xfrm>
          <a:prstGeom prst="rect">
            <a:avLst/>
          </a:prstGeom>
        </p:spPr>
      </p:pic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706474" y="4114800"/>
            <a:ext cx="1600200" cy="1002547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100" baseline="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: en vertical con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2286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32004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es-ES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Rectangle 8"/>
          <p:cNvSpPr>
            <a:spLocks noGrp="1" noChangeAspect="1"/>
          </p:cNvSpPr>
          <p:nvPr>
            <p:ph type="pic" sz="quarter" idx="15"/>
          </p:nvPr>
        </p:nvSpPr>
        <p:spPr>
          <a:xfrm>
            <a:off x="6172200" y="533400"/>
            <a:ext cx="2743200" cy="36576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es-ES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9" name="Rectangle 6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7" hasCustomPrompt="1"/>
          </p:nvPr>
        </p:nvSpPr>
        <p:spPr>
          <a:xfrm>
            <a:off x="32004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1" name="Rectangle 6"/>
          <p:cNvSpPr>
            <a:spLocks noGrp="1"/>
          </p:cNvSpPr>
          <p:nvPr>
            <p:ph type="body" sz="quarter" idx="18" hasCustomPrompt="1"/>
          </p:nvPr>
        </p:nvSpPr>
        <p:spPr>
          <a:xfrm>
            <a:off x="6172200" y="44196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0" lang="es-E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pPr/>
              <a:t>12/17/2009</a:t>
            </a:fld>
            <a:endParaRPr kumimoji="0" lang="es-ES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pPr/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: en horizont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741631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es-ES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558800" y="34800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es-ES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5"/>
          </p:nvPr>
        </p:nvSpPr>
        <p:spPr>
          <a:xfrm>
            <a:off x="4741631" y="355823"/>
            <a:ext cx="3792769" cy="284457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es-ES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6" hasCustomPrompt="1"/>
          </p:nvPr>
        </p:nvSpPr>
        <p:spPr>
          <a:xfrm>
            <a:off x="558800" y="355823"/>
            <a:ext cx="3792769" cy="2844577"/>
          </a:xfrm>
        </p:spPr>
        <p:txBody>
          <a:bodyPr anchor="b" anchorCtr="0">
            <a:noAutofit/>
          </a:bodyPr>
          <a:lstStyle>
            <a:lvl1pPr marL="0" marR="0" indent="0" algn="ctr" rtl="0" eaLnBrk="1" latinLnBrk="0" hangingPunct="1">
              <a:spcBef>
                <a:spcPct val="20000"/>
              </a:spcBef>
              <a:buFontTx/>
              <a:buNone/>
              <a:defRPr kumimoji="0" lang="es-ES" sz="18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ámica mixto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92392" y="592392"/>
            <a:ext cx="73914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09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es-ES"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276600" y="3352800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es-ES" sz="16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5791200" y="3352800"/>
            <a:ext cx="2286000" cy="381000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es-ES" sz="18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5791200" y="3886200"/>
            <a:ext cx="2286000" cy="1752600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subtexto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>
              <a:solidFill>
                <a:srgbClr val="FC7500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: en vertical con títulos de color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098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098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527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482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  <a:solidFill>
            <a:srgbClr val="91BED4"/>
          </a:solidFill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es-ES" sz="16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  <a:solidFill>
            <a:srgbClr val="FC7500"/>
          </a:solidFill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es-ES"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  <a:solidFill>
            <a:srgbClr val="FC7500"/>
          </a:solidFill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es-ES"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  <a:solidFill>
            <a:srgbClr val="91BED4"/>
          </a:solidFill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: en vertical con título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47900" y="2411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26"/>
          </p:nvPr>
        </p:nvSpPr>
        <p:spPr>
          <a:xfrm>
            <a:off x="22479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5"/>
          </p:nvPr>
        </p:nvSpPr>
        <p:spPr>
          <a:xfrm>
            <a:off x="4690820" y="241192"/>
            <a:ext cx="2217698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9" name="Rectangle 7"/>
          <p:cNvSpPr>
            <a:spLocks noGrp="1"/>
          </p:cNvSpPr>
          <p:nvPr>
            <p:ph type="pic" sz="quarter" idx="27"/>
          </p:nvPr>
        </p:nvSpPr>
        <p:spPr>
          <a:xfrm>
            <a:off x="4686300" y="3365392"/>
            <a:ext cx="2216936" cy="288300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342900" y="1257300"/>
            <a:ext cx="1676400" cy="1905000"/>
          </a:xfrm>
          <a:noFill/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lang="es-ES" sz="16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342900" y="3352800"/>
            <a:ext cx="1676400" cy="1905000"/>
          </a:xfrm>
          <a:noFill/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es-ES"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124700" y="3352800"/>
            <a:ext cx="1676400" cy="1905000"/>
          </a:xfrm>
          <a:noFill/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es-ES"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31" hasCustomPrompt="1"/>
          </p:nvPr>
        </p:nvSpPr>
        <p:spPr>
          <a:xfrm>
            <a:off x="7124700" y="12573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es-ES" sz="1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: en vertical con título y título gran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2286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1"/>
          </p:nvPr>
        </p:nvSpPr>
        <p:spPr>
          <a:xfrm>
            <a:off x="462280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0"/>
          </p:nvPr>
        </p:nvSpPr>
        <p:spPr>
          <a:xfrm>
            <a:off x="2425260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9" name="Rectangle 7"/>
          <p:cNvSpPr>
            <a:spLocks noGrp="1"/>
          </p:cNvSpPr>
          <p:nvPr>
            <p:ph type="pic" sz="quarter" idx="32"/>
          </p:nvPr>
        </p:nvSpPr>
        <p:spPr>
          <a:xfrm>
            <a:off x="6816366" y="838200"/>
            <a:ext cx="2000252" cy="266700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733799"/>
            <a:ext cx="8610600" cy="4572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es-ES" sz="2600" b="1" baseline="0">
                <a:solidFill>
                  <a:srgbClr val="FC7500"/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un estilo de texto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228600" y="4343399"/>
            <a:ext cx="8610600" cy="1600200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es-ES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texto al título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0" lang="es-ES">
                <a:solidFill>
                  <a:srgbClr val="FC7500"/>
                </a:solidFill>
              </a:endParaRPr>
            </a:p>
          </p:txBody>
        </p:sp>
        <p:cxnSp>
          <p:nvCxnSpPr>
            <p:cNvPr id="14" name="Straight Connector 13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pPr/>
              <a:t>12/17/2009</a:t>
            </a:fld>
            <a:endParaRPr kumimoji="0" lang="es-ES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pPr/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: mi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762000" y="257665"/>
            <a:ext cx="4481957" cy="5990735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655438" y="257665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22"/>
          </p:nvPr>
        </p:nvSpPr>
        <p:spPr>
          <a:xfrm>
            <a:off x="5655438" y="23622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655438" y="4495800"/>
            <a:ext cx="2366713" cy="1775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15" name="Rectangle 14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>
              <a:solidFill>
                <a:srgbClr val="FC7500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del álbu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46839"/>
            <a:ext cx="7772400" cy="1362075"/>
          </a:xfrm>
        </p:spPr>
        <p:txBody>
          <a:bodyPr anchor="t"/>
          <a:lstStyle>
            <a:lvl1pPr algn="l" eaLnBrk="1" latinLnBrk="0" hangingPunct="1">
              <a:defRPr kumimoji="0" lang="es-ES"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146652"/>
            <a:ext cx="7772400" cy="1500187"/>
          </a:xfrm>
        </p:spPr>
        <p:txBody>
          <a:bodyPr anchor="b"/>
          <a:lstStyle>
            <a:lvl1pPr marL="0" indent="0" eaLnBrk="1" latinLnBrk="0" hangingPunct="1">
              <a:buNone/>
              <a:defRPr kumimoji="0" lang="es-ES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: 3 en horizontal y 2 en vertical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80498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17"/>
          </p:nvPr>
        </p:nvSpPr>
        <p:spPr>
          <a:xfrm>
            <a:off x="2881448" y="228600"/>
            <a:ext cx="5259410" cy="3944558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609600" y="228601"/>
            <a:ext cx="1920956" cy="2757620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9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799895" y="4563306"/>
            <a:ext cx="2429706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2895600" y="4563306"/>
            <a:ext cx="2512020" cy="1707737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: 2 en horizontal y 3 en vertical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10" name="Rectangle 7"/>
          <p:cNvSpPr>
            <a:spLocks noGrp="1"/>
          </p:cNvSpPr>
          <p:nvPr>
            <p:ph type="pic" sz="quarter" idx="26"/>
          </p:nvPr>
        </p:nvSpPr>
        <p:spPr>
          <a:xfrm>
            <a:off x="5291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pic" sz="quarter" idx="29"/>
          </p:nvPr>
        </p:nvSpPr>
        <p:spPr>
          <a:xfrm>
            <a:off x="511374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es-ES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2" name="Rectangle 7"/>
          <p:cNvSpPr>
            <a:spLocks noGrp="1"/>
          </p:cNvSpPr>
          <p:nvPr>
            <p:ph type="pic" sz="quarter" idx="30"/>
          </p:nvPr>
        </p:nvSpPr>
        <p:spPr>
          <a:xfrm>
            <a:off x="4780700" y="228601"/>
            <a:ext cx="3829900" cy="2651469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3" name="Rectangle 7"/>
          <p:cNvSpPr>
            <a:spLocks noGrp="1"/>
          </p:cNvSpPr>
          <p:nvPr>
            <p:ph type="pic" sz="quarter" idx="27"/>
          </p:nvPr>
        </p:nvSpPr>
        <p:spPr>
          <a:xfrm>
            <a:off x="33104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28"/>
          </p:nvPr>
        </p:nvSpPr>
        <p:spPr>
          <a:xfrm>
            <a:off x="6091705" y="3124200"/>
            <a:ext cx="2518895" cy="3167033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adrícula de fotos con títul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es-ES"/>
              <a:t>CLICK TO ADD TITLE</a:t>
            </a:r>
          </a:p>
        </p:txBody>
      </p:sp>
      <p:sp>
        <p:nvSpPr>
          <p:cNvPr id="67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derecha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35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derecha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84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8000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derecha</a:t>
            </a:r>
          </a:p>
        </p:txBody>
      </p:sp>
      <p:sp>
        <p:nvSpPr>
          <p:cNvPr id="52" name="Rectangle 51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53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54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5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56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izquierda</a:t>
            </a:r>
          </a:p>
        </p:txBody>
      </p:sp>
      <p:sp>
        <p:nvSpPr>
          <p:cNvPr id="57" name="Rectangle 56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58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59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izquierda</a:t>
            </a:r>
          </a:p>
        </p:txBody>
      </p:sp>
      <p:sp>
        <p:nvSpPr>
          <p:cNvPr id="60" name="Rectangle 59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61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59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6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5542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64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derecha</a:t>
            </a:r>
          </a:p>
        </p:txBody>
      </p:sp>
      <p:sp>
        <p:nvSpPr>
          <p:cNvPr id="2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3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3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adrícula de fotos con títulos de col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>
            <a:off x="4648200" y="45582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52" name="Text Placeholder 25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47106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53" name="Text Placeholder 28"/>
          <p:cNvSpPr>
            <a:spLocks noGrp="1"/>
          </p:cNvSpPr>
          <p:nvPr>
            <p:ph type="body" sz="quarter" idx="32" hasCustomPrompt="1"/>
          </p:nvPr>
        </p:nvSpPr>
        <p:spPr>
          <a:xfrm>
            <a:off x="4724400" y="51678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derecha</a:t>
            </a:r>
          </a:p>
        </p:txBody>
      </p:sp>
      <p:sp>
        <p:nvSpPr>
          <p:cNvPr id="35" name="Rectangle 34"/>
          <p:cNvSpPr/>
          <p:nvPr userDrawn="1"/>
        </p:nvSpPr>
        <p:spPr>
          <a:xfrm>
            <a:off x="4648200" y="2910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36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4434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37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9006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derecha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228600" y="291010"/>
            <a:ext cx="2057400" cy="199499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>
              <a:solidFill>
                <a:srgbClr val="FC7500"/>
              </a:solidFill>
            </a:endParaRPr>
          </a:p>
        </p:txBody>
      </p:sp>
      <p:sp>
        <p:nvSpPr>
          <p:cNvPr id="31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435942" y="295275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6855542" y="2910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4434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34" name="Text Placeholder 28"/>
          <p:cNvSpPr>
            <a:spLocks noGrp="1"/>
          </p:cNvSpPr>
          <p:nvPr>
            <p:ph type="body" sz="quarter" idx="18" hasCustomPrompt="1"/>
          </p:nvPr>
        </p:nvSpPr>
        <p:spPr>
          <a:xfrm>
            <a:off x="304800" y="9006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derecha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2440857" y="2424610"/>
            <a:ext cx="2057400" cy="199499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39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228600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0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4650657" y="24246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1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2517057" y="25770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42" name="Text Placeholder 28"/>
          <p:cNvSpPr>
            <a:spLocks noGrp="1"/>
          </p:cNvSpPr>
          <p:nvPr>
            <p:ph type="body" sz="quarter" idx="24" hasCustomPrompt="1"/>
          </p:nvPr>
        </p:nvSpPr>
        <p:spPr>
          <a:xfrm>
            <a:off x="2517057" y="30342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izquierda</a:t>
            </a:r>
          </a:p>
        </p:txBody>
      </p:sp>
      <p:sp>
        <p:nvSpPr>
          <p:cNvPr id="43" name="Rectangle 42"/>
          <p:cNvSpPr/>
          <p:nvPr userDrawn="1"/>
        </p:nvSpPr>
        <p:spPr>
          <a:xfrm>
            <a:off x="6860457" y="2424610"/>
            <a:ext cx="2057400" cy="19949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25" hasCustomPrompt="1"/>
          </p:nvPr>
        </p:nvSpPr>
        <p:spPr>
          <a:xfrm>
            <a:off x="6936657" y="25770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45" name="Text Placeholder 28"/>
          <p:cNvSpPr>
            <a:spLocks noGrp="1"/>
          </p:cNvSpPr>
          <p:nvPr>
            <p:ph type="body" sz="quarter" idx="26" hasCustomPrompt="1"/>
          </p:nvPr>
        </p:nvSpPr>
        <p:spPr>
          <a:xfrm>
            <a:off x="6936657" y="30342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izquierda</a:t>
            </a:r>
          </a:p>
        </p:txBody>
      </p:sp>
      <p:sp>
        <p:nvSpPr>
          <p:cNvPr id="46" name="Rectangle 45"/>
          <p:cNvSpPr/>
          <p:nvPr userDrawn="1"/>
        </p:nvSpPr>
        <p:spPr>
          <a:xfrm>
            <a:off x="228600" y="4558210"/>
            <a:ext cx="2057400" cy="1994990"/>
          </a:xfrm>
          <a:prstGeom prst="rect">
            <a:avLst/>
          </a:prstGeom>
          <a:solidFill>
            <a:srgbClr val="D9E8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24384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8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6858000" y="4558210"/>
            <a:ext cx="2059858" cy="1981200"/>
          </a:xfrm>
          <a:solidFill>
            <a:srgbClr val="F0F0F0"/>
          </a:solidFill>
        </p:spPr>
        <p:txBody>
          <a:bodyPr>
            <a:normAutofit/>
          </a:bodyPr>
          <a:lstStyle>
            <a:lvl1pPr algn="ctr" eaLnBrk="1" latinLnBrk="0" hangingPunct="1"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9" name="Text Placeholder 25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710610"/>
            <a:ext cx="1905000" cy="366889"/>
          </a:xfrm>
        </p:spPr>
        <p:txBody>
          <a:bodyPr>
            <a:normAutofit/>
          </a:bodyPr>
          <a:lstStyle>
            <a:lvl1pPr algn="l" eaLnBrk="1" latinLnBrk="0" hangingPunct="1">
              <a:buNone/>
              <a:defRPr kumimoji="0" lang="es-ES" sz="16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50" name="Text Placeholder 28"/>
          <p:cNvSpPr>
            <a:spLocks noGrp="1"/>
          </p:cNvSpPr>
          <p:nvPr>
            <p:ph type="body" sz="quarter" idx="30" hasCustomPrompt="1"/>
          </p:nvPr>
        </p:nvSpPr>
        <p:spPr>
          <a:xfrm>
            <a:off x="304800" y="5167810"/>
            <a:ext cx="1905000" cy="1247422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es-ES"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texto a la imagen ubicada a la derecha</a:t>
            </a:r>
          </a:p>
        </p:txBody>
      </p:sp>
      <p:sp>
        <p:nvSpPr>
          <p:cNvPr id="29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5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5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panorámica con títul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7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66724" y="1371599"/>
            <a:ext cx="8191501" cy="2771776"/>
          </a:xfrm>
          <a:prstGeom prst="rect">
            <a:avLst/>
          </a:prstGeo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W¥ل云玗İαЂÕØÚáÛ丫:Téxt Plàçèhòlðêr 表¥鷗字㌍_W 3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4343400"/>
            <a:ext cx="8229600" cy="1447800"/>
          </a:xfrm>
          <a:solidFill>
            <a:schemeClr val="bg1"/>
          </a:solidFill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0" lang="es-ES">
                <a:solidFill>
                  <a:srgbClr val="FC7500"/>
                </a:solidFill>
              </a:endParaRPr>
            </a:p>
          </p:txBody>
        </p:sp>
        <p:cxnSp>
          <p:nvCxnSpPr>
            <p:cNvPr id="11" name="Straight Connector 10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pPr/>
              <a:t>12/17/2009</a:t>
            </a:fld>
            <a:endParaRPr kumimoji="0" lang="es-E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pPr/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adra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5400000">
            <a:off x="4301613" y="1966451"/>
            <a:ext cx="540774" cy="9144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>
              <a:solidFill>
                <a:srgbClr val="FC75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rot="10800000">
            <a:off x="0" y="6858000"/>
            <a:ext cx="9144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pPr/>
              <a:t>12/17/2009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pPr/>
              <a:t>‹Nº›</a:t>
            </a:fld>
            <a:endParaRPr kumimoji="0" lang="es-ES"/>
          </a:p>
        </p:txBody>
      </p:sp>
      <p:sp>
        <p:nvSpPr>
          <p:cNvPr id="6" name="W¥ل云玗İαЂôÁûÂÚ丫:Pïçtúrê Plå¢éhõlðér 表¥鷗字㌍ 表_W 3"/>
          <p:cNvSpPr>
            <a:spLocks noGrp="1" noChangeAspect="1"/>
          </p:cNvSpPr>
          <p:nvPr userDrawn="1">
            <p:ph type="pic" sz="quarter" idx="13"/>
          </p:nvPr>
        </p:nvSpPr>
        <p:spPr>
          <a:xfrm>
            <a:off x="2974073" y="609600"/>
            <a:ext cx="3198127" cy="3200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971800" y="4038600"/>
            <a:ext cx="3200400" cy="1600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es-ES" sz="180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con títul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/>
          </p:cNvSpPr>
          <p:nvPr>
            <p:ph type="pic" sz="quarter" idx="13"/>
          </p:nvPr>
        </p:nvSpPr>
        <p:spPr>
          <a:xfrm>
            <a:off x="645701" y="290540"/>
            <a:ext cx="4307299" cy="572926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0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5343525" y="2859716"/>
            <a:ext cx="3181350" cy="318135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es-ES" sz="180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 rot="5400000">
            <a:off x="4277032" y="1991032"/>
            <a:ext cx="589936" cy="9144000"/>
            <a:chOff x="8524568" y="0"/>
            <a:chExt cx="589936" cy="6858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8524568" y="0"/>
              <a:ext cx="540774" cy="6858000"/>
            </a:xfrm>
            <a:prstGeom prst="rect">
              <a:avLst/>
            </a:prstGeom>
            <a:solidFill>
              <a:srgbClr val="FC7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0" lang="es-ES">
                <a:solidFill>
                  <a:srgbClr val="FC7500"/>
                </a:solidFill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 rot="5400000">
              <a:off x="5685504" y="3429000"/>
              <a:ext cx="6858000" cy="0"/>
            </a:xfrm>
            <a:prstGeom prst="line">
              <a:avLst/>
            </a:prstGeom>
            <a:ln w="50800">
              <a:solidFill>
                <a:srgbClr val="FC7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pPr/>
              <a:t>12/17/2009</a:t>
            </a:fld>
            <a:endParaRPr kumimoji="0" lang="es-ES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pPr/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6000"/>
            <a:ext cx="8534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534400" cy="6096000"/>
          </a:xfrm>
        </p:spPr>
        <p:txBody>
          <a:bodyPr/>
          <a:lstStyle>
            <a:lvl1pPr algn="ctr" eaLnBrk="1" latinLnBrk="0" hangingPunct="1">
              <a:buNone/>
              <a:defRPr kumimoji="0" lang="es-ES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172200"/>
            <a:ext cx="8229600" cy="571500"/>
          </a:xfrm>
        </p:spPr>
        <p:txBody>
          <a:bodyPr>
            <a:noAutofit/>
          </a:bodyPr>
          <a:lstStyle>
            <a:lvl1pPr algn="l" eaLnBrk="1" latinLnBrk="0" hangingPunct="1">
              <a:defRPr kumimoji="0" lang="es-ES" sz="36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 de toda la págin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8" name="Rectangle 6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400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 eaLnBrk="1" latinLnBrk="0" hangingPunct="1">
              <a:buNone/>
              <a:defRPr kumimoji="0" lang="es-ES"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 con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ción del álbum con 3 en vertical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3390900"/>
            <a:ext cx="7781730" cy="990600"/>
          </a:xfrm>
        </p:spPr>
        <p:txBody>
          <a:bodyPr vert="horz" bIns="0" anchor="b" anchorCtr="0">
            <a:normAutofit/>
          </a:bodyPr>
          <a:lstStyle>
            <a:lvl1pPr eaLnBrk="1" latinLnBrk="0" hangingPunct="1">
              <a:defRPr kumimoji="0" lang="es-ES" sz="4400" b="1" baseline="0">
                <a:solidFill>
                  <a:srgbClr val="FC7500"/>
                </a:solidFill>
              </a:defRPr>
            </a:lvl1pPr>
            <a:extLst/>
          </a:lstStyle>
          <a:p>
            <a:r>
              <a:rPr kumimoji="0" lang="es-ES"/>
              <a:t>Haga clic para agregar el título de la sección</a:t>
            </a:r>
          </a:p>
        </p:txBody>
      </p:sp>
      <p:sp>
        <p:nvSpPr>
          <p:cNvPr id="9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572000"/>
            <a:ext cx="7772400" cy="838200"/>
          </a:xfrm>
        </p:spPr>
        <p:txBody>
          <a:bodyPr vert="horz" tIns="0"/>
          <a:lstStyle>
            <a:lvl1pPr algn="ctr" eaLnBrk="1" latinLnBrk="0" hangingPunct="1">
              <a:buFontTx/>
              <a:buNone/>
              <a:defRPr kumimoji="0" lang="es-ES"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pPr lvl="0"/>
            <a:r>
              <a:rPr kumimoji="0" lang="es-ES"/>
              <a:t>Haga clic para agregar subtítulo</a:t>
            </a:r>
          </a:p>
        </p:txBody>
      </p:sp>
      <p:sp>
        <p:nvSpPr>
          <p:cNvPr id="10" name="Rectangle 6"/>
          <p:cNvSpPr>
            <a:spLocks noGrp="1"/>
          </p:cNvSpPr>
          <p:nvPr>
            <p:ph type="pic" sz="quarter" idx="11"/>
          </p:nvPr>
        </p:nvSpPr>
        <p:spPr>
          <a:xfrm>
            <a:off x="490868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1" name="Rectangle 6"/>
          <p:cNvSpPr>
            <a:spLocks noGrp="1"/>
          </p:cNvSpPr>
          <p:nvPr>
            <p:ph type="pic" sz="quarter" idx="15"/>
          </p:nvPr>
        </p:nvSpPr>
        <p:spPr>
          <a:xfrm>
            <a:off x="3179134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2" name="Rectangle 6"/>
          <p:cNvSpPr>
            <a:spLocks noGrp="1"/>
          </p:cNvSpPr>
          <p:nvPr>
            <p:ph type="pic" sz="quarter" idx="16"/>
          </p:nvPr>
        </p:nvSpPr>
        <p:spPr>
          <a:xfrm>
            <a:off x="5867400" y="807195"/>
            <a:ext cx="2286000" cy="2286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0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21" name="Rectangle 20"/>
          <p:cNvSpPr/>
          <p:nvPr userDrawn="1"/>
        </p:nvSpPr>
        <p:spPr>
          <a:xfrm>
            <a:off x="8524568" y="0"/>
            <a:ext cx="540774" cy="6858000"/>
          </a:xfrm>
          <a:prstGeom prst="rect">
            <a:avLst/>
          </a:prstGeom>
          <a:solidFill>
            <a:srgbClr val="91BE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>
              <a:solidFill>
                <a:srgbClr val="FC7500"/>
              </a:solidFill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 rot="5400000">
            <a:off x="5693734" y="3429000"/>
            <a:ext cx="6858000" cy="0"/>
          </a:xfrm>
          <a:prstGeom prst="line">
            <a:avLst/>
          </a:prstGeom>
          <a:ln w="50800">
            <a:solidFill>
              <a:srgbClr val="91BE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con título transpar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762000"/>
            <a:ext cx="6299200" cy="47244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12" name="Rectangle 11"/>
          <p:cNvSpPr/>
          <p:nvPr userDrawn="1"/>
        </p:nvSpPr>
        <p:spPr>
          <a:xfrm>
            <a:off x="1170166" y="5669280"/>
            <a:ext cx="6297434" cy="73152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  <a:alpha val="5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219199" y="5715000"/>
            <a:ext cx="6191693" cy="632637"/>
          </a:xfrm>
          <a:solidFill>
            <a:schemeClr val="tx1">
              <a:alpha val="3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es-ES" sz="3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800600"/>
            <a:ext cx="5486400" cy="566738"/>
          </a:xfrm>
          <a:solidFill>
            <a:srgbClr val="FC7500"/>
          </a:solidFill>
        </p:spPr>
        <p:txBody>
          <a:bodyPr anchor="b"/>
          <a:lstStyle>
            <a:lvl1pPr algn="l" eaLnBrk="1" latinLnBrk="0" hangingPunct="1">
              <a:defRPr kumimoji="0" lang="es-ES" sz="2000" b="1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612775"/>
            <a:ext cx="5486400" cy="41148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 eaLnBrk="1" latinLnBrk="0" hangingPunct="1">
              <a:buNone/>
              <a:defRPr kumimoji="0" lang="es-ES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es-ES" sz="2800"/>
            </a:lvl2pPr>
            <a:lvl3pPr marL="914400" indent="0" eaLnBrk="1" latinLnBrk="0" hangingPunct="1">
              <a:buNone/>
              <a:defRPr kumimoji="0" lang="es-ES" sz="2400"/>
            </a:lvl3pPr>
            <a:lvl4pPr marL="1371600" indent="0" eaLnBrk="1" latinLnBrk="0" hangingPunct="1">
              <a:buNone/>
              <a:defRPr kumimoji="0" lang="es-ES" sz="2000"/>
            </a:lvl4pPr>
            <a:lvl5pPr marL="1828800" indent="0" eaLnBrk="1" latinLnBrk="0" hangingPunct="1">
              <a:buNone/>
              <a:defRPr kumimoji="0" lang="es-ES" sz="2000"/>
            </a:lvl5pPr>
            <a:lvl6pPr marL="2286000" indent="0" eaLnBrk="1" latinLnBrk="0" hangingPunct="1">
              <a:buNone/>
              <a:defRPr kumimoji="0" lang="es-ES" sz="2000"/>
            </a:lvl6pPr>
            <a:lvl7pPr marL="2743200" indent="0" eaLnBrk="1" latinLnBrk="0" hangingPunct="1">
              <a:buNone/>
              <a:defRPr kumimoji="0" lang="es-ES" sz="2000"/>
            </a:lvl7pPr>
            <a:lvl8pPr marL="3200400" indent="0" eaLnBrk="1" latinLnBrk="0" hangingPunct="1">
              <a:buNone/>
              <a:defRPr kumimoji="0" lang="es-ES" sz="2000"/>
            </a:lvl8pPr>
            <a:lvl9pPr marL="3657600" indent="0" eaLnBrk="1" latinLnBrk="0" hangingPunct="1">
              <a:buNone/>
              <a:defRPr kumimoji="0" lang="es-ES" sz="2000"/>
            </a:lvl9pPr>
          </a:lstStyle>
          <a:p>
            <a:pPr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54435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kumimoji="0" lang="es-ES"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es-ES" sz="1200"/>
            </a:lvl2pPr>
            <a:lvl3pPr marL="914400" indent="0" eaLnBrk="1" latinLnBrk="0" hangingPunct="1">
              <a:buNone/>
              <a:defRPr kumimoji="0" lang="es-ES" sz="1000"/>
            </a:lvl3pPr>
            <a:lvl4pPr marL="1371600" indent="0" eaLnBrk="1" latinLnBrk="0" hangingPunct="1">
              <a:buNone/>
              <a:defRPr kumimoji="0" lang="es-ES" sz="900"/>
            </a:lvl4pPr>
            <a:lvl5pPr marL="1828800" indent="0" eaLnBrk="1" latinLnBrk="0" hangingPunct="1">
              <a:buNone/>
              <a:defRPr kumimoji="0" lang="es-ES" sz="900"/>
            </a:lvl5pPr>
            <a:lvl6pPr marL="2286000" indent="0" eaLnBrk="1" latinLnBrk="0" hangingPunct="1">
              <a:buNone/>
              <a:defRPr kumimoji="0" lang="es-ES" sz="900"/>
            </a:lvl6pPr>
            <a:lvl7pPr marL="2743200" indent="0" eaLnBrk="1" latinLnBrk="0" hangingPunct="1">
              <a:buNone/>
              <a:defRPr kumimoji="0" lang="es-ES" sz="900"/>
            </a:lvl7pPr>
            <a:lvl8pPr marL="3200400" indent="0" eaLnBrk="1" latinLnBrk="0" hangingPunct="1">
              <a:buNone/>
              <a:defRPr kumimoji="0" lang="es-ES" sz="900"/>
            </a:lvl8pPr>
            <a:lvl9pPr marL="3657600" indent="0" eaLnBrk="1" latinLnBrk="0" hangingPunct="1">
              <a:buNone/>
              <a:defRPr kumimoji="0" lang="es-ES" sz="900"/>
            </a:lvl9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12" name="Rectangle 9"/>
          <p:cNvSpPr>
            <a:spLocks noGrp="1" noChangeAspect="1"/>
          </p:cNvSpPr>
          <p:nvPr>
            <p:ph type="pic" sz="quarter" idx="14"/>
          </p:nvPr>
        </p:nvSpPr>
        <p:spPr>
          <a:xfrm>
            <a:off x="1244600" y="304800"/>
            <a:ext cx="6299200" cy="4724400"/>
          </a:xfrm>
          <a:solidFill>
            <a:schemeClr val="bg1">
              <a:lumMod val="95000"/>
            </a:schemeClr>
          </a:solidFill>
          <a:ln w="3810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s-ES" sz="2800" i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5181600"/>
            <a:ext cx="7848600" cy="457200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es-ES" sz="2400" b="1" baseline="0">
                <a:solidFill>
                  <a:srgbClr val="FC7500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5715000"/>
            <a:ext cx="7848600" cy="685800"/>
          </a:xfrm>
        </p:spPr>
        <p:txBody>
          <a:bodyPr>
            <a:noAutofit/>
          </a:bodyPr>
          <a:lstStyle>
            <a:lvl1pPr eaLnBrk="1" latinLnBrk="0" hangingPunct="1">
              <a:buNone/>
              <a:defRPr kumimoji="0" lang="es-ES"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kumimoji="0" lang="es-ES"/>
              <a:t>Haga clic para agregar texto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zontal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77079" y="228600"/>
            <a:ext cx="8189844" cy="6172200"/>
          </a:xfrm>
          <a:prstGeom prst="rect">
            <a:avLst/>
          </a:prstGeom>
          <a:noFill/>
          <a:ln w="117475" cmpd="thinThick">
            <a:solidFill>
              <a:srgbClr val="FC75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51994" y="299695"/>
            <a:ext cx="8040013" cy="6030010"/>
          </a:xfrm>
          <a:solidFill>
            <a:schemeClr val="bg1"/>
          </a:solidFill>
          <a:ln w="57150">
            <a:noFill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es-ES" sz="2400" i="0" kern="120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zontal con título">
    <p:bg>
      <p:bgPr>
        <a:solidFill>
          <a:srgbClr val="91BE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04047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EFEED2B4-868F-4681-9E70-FF7ECCDC67D4}" type="datetimeFigureOut">
              <a:pPr/>
              <a:t>12/17/2009</a:t>
            </a:fld>
            <a:endParaRPr kumimoji="0"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es-ES">
                <a:solidFill>
                  <a:schemeClr val="bg1"/>
                </a:solidFill>
              </a:defRPr>
            </a:lvl1pPr>
          </a:lstStyle>
          <a:p>
            <a:fld id="{80F88FF4-1BD9-4AA8-B980-C7776087ABAF}" type="slidenum">
              <a:pPr/>
              <a:t>‹Nº›</a:t>
            </a:fld>
            <a:endParaRPr kumimoji="0" lang="es-ES"/>
          </a:p>
        </p:txBody>
      </p:sp>
      <p:sp>
        <p:nvSpPr>
          <p:cNvPr id="6" name="Rectangle 9"/>
          <p:cNvSpPr>
            <a:spLocks noGrp="1" noChangeAspect="1"/>
          </p:cNvSpPr>
          <p:nvPr>
            <p:ph type="pic" sz="quarter" idx="13"/>
          </p:nvPr>
        </p:nvSpPr>
        <p:spPr>
          <a:xfrm>
            <a:off x="533400" y="370790"/>
            <a:ext cx="8040013" cy="603001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marR="0" indent="-342900" algn="ctr" defTabSz="914400" rtl="0" eaLnBrk="1" latinLnBrk="0" hangingPunct="1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  <a:defRPr kumimoji="0" lang="es-ES" sz="2400" i="0" kern="1200">
                <a:solidFill>
                  <a:srgbClr val="FC75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105400" y="5257800"/>
            <a:ext cx="4038600" cy="505047"/>
          </a:xfrm>
          <a:solidFill>
            <a:schemeClr val="tx1">
              <a:alpha val="46000"/>
            </a:schemeClr>
          </a:solidFill>
        </p:spPr>
        <p:txBody>
          <a:bodyPr>
            <a:normAutofit/>
          </a:bodyPr>
          <a:lstStyle>
            <a:lvl1pPr eaLnBrk="1" latinLnBrk="0" hangingPunct="1">
              <a:buNone/>
              <a:defRPr kumimoji="0" lang="es-ES"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s-ES"/>
              <a:t>Haga clic para agregar un título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en vertical con títulos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spect="1"/>
          </p:cNvSpPr>
          <p:nvPr>
            <p:ph type="pic" sz="quarter" idx="13"/>
          </p:nvPr>
        </p:nvSpPr>
        <p:spPr>
          <a:xfrm>
            <a:off x="4512497" y="381000"/>
            <a:ext cx="3431353" cy="4575141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1588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7" name="Rectangle 8"/>
          <p:cNvSpPr>
            <a:spLocks noGrp="1" noChangeAspect="1"/>
          </p:cNvSpPr>
          <p:nvPr>
            <p:ph type="pic" sz="quarter" idx="14"/>
          </p:nvPr>
        </p:nvSpPr>
        <p:spPr>
          <a:xfrm>
            <a:off x="857250" y="381000"/>
            <a:ext cx="3429000" cy="4572000"/>
          </a:xfrm>
          <a:solidFill>
            <a:srgbClr val="F0F0F0"/>
          </a:solidFill>
          <a:ln w="57150">
            <a:solidFill>
              <a:schemeClr val="bg1"/>
            </a:solidFill>
          </a:ln>
          <a:effectLst>
            <a:outerShdw dist="38100" dir="2700000" algn="tl" rotWithShape="0">
              <a:prstClr val="black">
                <a:alpha val="17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latinLnBrk="0" hangingPunct="1">
              <a:spcBef>
                <a:spcPct val="20000"/>
              </a:spcBef>
              <a:buFontTx/>
              <a:buNone/>
              <a:defRPr kumimoji="0" lang="es-ES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181600"/>
            <a:ext cx="3476626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05324" y="5181600"/>
            <a:ext cx="3476625" cy="1066800"/>
          </a:xfrm>
        </p:spPr>
        <p:txBody>
          <a:bodyPr lIns="91440" rIns="9144" anchor="t" anchorCtr="0">
            <a:noAutofit/>
          </a:bodyPr>
          <a:lstStyle>
            <a:lvl1pPr marL="0" marR="0" indent="0" algn="ctr" rtl="0" eaLnBrk="1" latinLnBrk="0" hangingPunct="1">
              <a:spcBef>
                <a:spcPct val="20000"/>
              </a:spcBef>
              <a:buFontTx/>
              <a:buNone/>
              <a:defRPr kumimoji="0" lang="es-ES"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s-ES"/>
              <a:t>Haga clic para agregar el título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04800"/>
          </a:xfrm>
        </p:spPr>
        <p:txBody>
          <a:bodyPr/>
          <a:lstStyle/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2895600" cy="304800"/>
          </a:xfrm>
        </p:spPr>
        <p:txBody>
          <a:bodyPr/>
          <a:lstStyle/>
          <a:p>
            <a:endParaRPr kumimoji="0" lang="es-E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553200"/>
            <a:ext cx="2057400" cy="304800"/>
          </a:xfrm>
        </p:spPr>
        <p:txBody>
          <a:bodyPr/>
          <a:lstStyle/>
          <a:p>
            <a:fld id="{80F88FF4-1BD9-4AA8-B980-C7776087ABAF}" type="slidenum">
              <a:t>‹Nº›</a:t>
            </a:fld>
            <a:endParaRPr kumimoji="0"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es-ES" smtClean="0"/>
              <a:t>Haga clic para modificar el estilo de título del patrón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D2B4-868F-4681-9E70-FF7ECCDC67D4}" type="datetimeFigureOut">
              <a:t>12/17/2009</a:t>
            </a:fld>
            <a:endParaRPr kumimoji="0"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es-E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88FF4-1BD9-4AA8-B980-C7776087ABAF}" type="slidenum">
              <a:t>‹Nº›</a:t>
            </a:fld>
            <a:endParaRPr kumimoji="0" lang="es-ES"/>
          </a:p>
        </p:txBody>
      </p:sp>
      <p:sp>
        <p:nvSpPr>
          <p:cNvPr id="7" name="Rectangle 6"/>
          <p:cNvSpPr/>
          <p:nvPr/>
        </p:nvSpPr>
        <p:spPr>
          <a:xfrm>
            <a:off x="8532519" y="0"/>
            <a:ext cx="540774" cy="6858000"/>
          </a:xfrm>
          <a:prstGeom prst="rect">
            <a:avLst/>
          </a:prstGeom>
          <a:solidFill>
            <a:srgbClr val="FC7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s-ES">
              <a:solidFill>
                <a:srgbClr val="FC75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693455" y="3429000"/>
            <a:ext cx="6858000" cy="0"/>
          </a:xfrm>
          <a:prstGeom prst="line">
            <a:avLst/>
          </a:prstGeom>
          <a:ln w="50800">
            <a:solidFill>
              <a:srgbClr val="FC75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76" r:id="rId4"/>
    <p:sldLayoutId id="2147483657" r:id="rId5"/>
    <p:sldLayoutId id="2147483655" r:id="rId6"/>
    <p:sldLayoutId id="2147483674" r:id="rId7"/>
    <p:sldLayoutId id="2147483675" r:id="rId8"/>
    <p:sldLayoutId id="2147483670" r:id="rId9"/>
    <p:sldLayoutId id="2147483671" r:id="rId10"/>
    <p:sldLayoutId id="2147483679" r:id="rId11"/>
    <p:sldLayoutId id="2147483680" r:id="rId12"/>
    <p:sldLayoutId id="2147483672" r:id="rId13"/>
    <p:sldLayoutId id="2147483673" r:id="rId14"/>
    <p:sldLayoutId id="2147483650" r:id="rId15"/>
    <p:sldLayoutId id="2147483667" r:id="rId16"/>
    <p:sldLayoutId id="2147483668" r:id="rId17"/>
    <p:sldLayoutId id="2147483666" r:id="rId18"/>
    <p:sldLayoutId id="2147483664" r:id="rId19"/>
    <p:sldLayoutId id="2147483663" r:id="rId20"/>
    <p:sldLayoutId id="2147483653" r:id="rId21"/>
    <p:sldLayoutId id="2147483652" r:id="rId22"/>
    <p:sldLayoutId id="2147483660" r:id="rId23"/>
    <p:sldLayoutId id="2147483658" r:id="rId24"/>
    <p:sldLayoutId id="2147483665" r:id="rId25"/>
    <p:sldLayoutId id="2147483669" r:id="rId26"/>
    <p:sldLayoutId id="2147483654" r:id="rId27"/>
    <p:sldLayoutId id="2147483656" r:id="rId28"/>
    <p:sldLayoutId id="2147483684" r:id="rId2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es-ES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es-ES"/>
      </a:defPPr>
      <a:lvl1pPr marL="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339752" y="188640"/>
            <a:ext cx="6048672" cy="4032448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C7500"/>
                </a:solidFill>
              </a:rPr>
              <a:t>JOSE LISANDRO LOPEZ ALFARO</a:t>
            </a:r>
          </a:p>
          <a:p>
            <a:r>
              <a:rPr lang="es-ES" dirty="0" smtClean="0">
                <a:solidFill>
                  <a:srgbClr val="FC7500"/>
                </a:solidFill>
              </a:rPr>
              <a:t>COMPUTACION </a:t>
            </a:r>
          </a:p>
          <a:p>
            <a:r>
              <a:rPr lang="es-ES" dirty="0" smtClean="0">
                <a:solidFill>
                  <a:srgbClr val="FC7500"/>
                </a:solidFill>
              </a:rPr>
              <a:t>EXAMEN</a:t>
            </a:r>
          </a:p>
          <a:p>
            <a:endParaRPr lang="es-ES" dirty="0"/>
          </a:p>
        </p:txBody>
      </p:sp>
      <p:pic>
        <p:nvPicPr>
          <p:cNvPr id="1026" name="Picture 2" descr="UDS Mi Universidad EN CHIAPAS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38" y="2204864"/>
            <a:ext cx="1800199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>
            <a:hlinkClick r:id="rId4" action="ppaction://hlinksldjump"/>
          </p:cNvPr>
          <p:cNvSpPr txBox="1"/>
          <p:nvPr/>
        </p:nvSpPr>
        <p:spPr>
          <a:xfrm>
            <a:off x="3707904" y="4869160"/>
            <a:ext cx="210762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OPCION MULTIPLE</a:t>
            </a:r>
            <a:endParaRPr lang="es-MX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>
            <a:hlinkClick r:id="rId3" action="ppaction://hlinksldjump"/>
          </p:cNvPr>
          <p:cNvSpPr txBox="1"/>
          <p:nvPr/>
        </p:nvSpPr>
        <p:spPr>
          <a:xfrm>
            <a:off x="4187108" y="2022984"/>
            <a:ext cx="314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c) Componentes indispensables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36866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1. ¿QUE ES EL HARDWARE?</a:t>
            </a:r>
            <a:endParaRPr lang="es-MX" dirty="0"/>
          </a:p>
        </p:txBody>
      </p:sp>
      <p:sp>
        <p:nvSpPr>
          <p:cNvPr id="7" name="6 CuadroTexto">
            <a:hlinkClick r:id="rId4" action="ppaction://hlinksldjump"/>
          </p:cNvPr>
          <p:cNvSpPr txBox="1"/>
          <p:nvPr/>
        </p:nvSpPr>
        <p:spPr>
          <a:xfrm>
            <a:off x="683568" y="1052736"/>
            <a:ext cx="187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 a)soporte técnico</a:t>
            </a:r>
            <a:endParaRPr lang="es-MX" dirty="0"/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2560492" y="1052736"/>
            <a:ext cx="114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b) sistema</a:t>
            </a:r>
            <a:endParaRPr lang="es-MX" dirty="0"/>
          </a:p>
        </p:txBody>
      </p:sp>
      <p:sp>
        <p:nvSpPr>
          <p:cNvPr id="9" name="8 CuadroTexto">
            <a:hlinkClick r:id="rId3" action="ppaction://hlinksldjump"/>
          </p:cNvPr>
          <p:cNvSpPr txBox="1"/>
          <p:nvPr/>
        </p:nvSpPr>
        <p:spPr>
          <a:xfrm>
            <a:off x="3851920" y="1068227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c) </a:t>
            </a:r>
            <a:r>
              <a:rPr lang="es-MX" dirty="0" err="1" smtClean="0"/>
              <a:t>ios</a:t>
            </a:r>
            <a:endParaRPr lang="es-MX" dirty="0"/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004048" y="1084219"/>
            <a:ext cx="1272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d) androide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67544" y="162880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2.¿QUE ES EL SOTFWARE?</a:t>
            </a:r>
            <a:endParaRPr lang="es-MX" dirty="0"/>
          </a:p>
        </p:txBody>
      </p:sp>
      <p:sp>
        <p:nvSpPr>
          <p:cNvPr id="12" name="11 CuadroTexto">
            <a:hlinkClick r:id="rId3" action="ppaction://hlinksldjump"/>
          </p:cNvPr>
          <p:cNvSpPr txBox="1"/>
          <p:nvPr/>
        </p:nvSpPr>
        <p:spPr>
          <a:xfrm>
            <a:off x="683568" y="2022984"/>
            <a:ext cx="187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 a)soporte técnico</a:t>
            </a:r>
            <a:endParaRPr lang="es-MX" dirty="0"/>
          </a:p>
        </p:txBody>
      </p:sp>
      <p:sp>
        <p:nvSpPr>
          <p:cNvPr id="13" name="12 CuadroTexto">
            <a:hlinkClick r:id="rId4" action="ppaction://hlinksldjump"/>
          </p:cNvPr>
          <p:cNvSpPr txBox="1"/>
          <p:nvPr/>
        </p:nvSpPr>
        <p:spPr>
          <a:xfrm>
            <a:off x="2712892" y="2008495"/>
            <a:ext cx="114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b) sistema</a:t>
            </a:r>
            <a:endParaRPr lang="es-MX" dirty="0"/>
          </a:p>
        </p:txBody>
      </p:sp>
      <p:sp>
        <p:nvSpPr>
          <p:cNvPr id="15" name="14 CuadroTexto">
            <a:hlinkClick r:id="rId3" action="ppaction://hlinksldjump"/>
          </p:cNvPr>
          <p:cNvSpPr txBox="1"/>
          <p:nvPr/>
        </p:nvSpPr>
        <p:spPr>
          <a:xfrm>
            <a:off x="7334316" y="2022984"/>
            <a:ext cx="1272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d) androide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56273" y="3925659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4. ¿ CUALES SON LOS COMPONENTES INTERNOS DE UNA PC?</a:t>
            </a:r>
            <a:endParaRPr lang="es-MX" dirty="0"/>
          </a:p>
        </p:txBody>
      </p:sp>
      <p:sp>
        <p:nvSpPr>
          <p:cNvPr id="17" name="16 CuadroTexto">
            <a:hlinkClick r:id="rId3" action="ppaction://hlinksldjump"/>
          </p:cNvPr>
          <p:cNvSpPr txBox="1"/>
          <p:nvPr/>
        </p:nvSpPr>
        <p:spPr>
          <a:xfrm>
            <a:off x="651655" y="3140968"/>
            <a:ext cx="187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 a)soporte técnico</a:t>
            </a:r>
            <a:endParaRPr lang="es-MX" dirty="0"/>
          </a:p>
        </p:txBody>
      </p:sp>
      <p:sp>
        <p:nvSpPr>
          <p:cNvPr id="18" name="17 CuadroTexto">
            <a:hlinkClick r:id="rId4" action="ppaction://hlinksldjump"/>
          </p:cNvPr>
          <p:cNvSpPr txBox="1"/>
          <p:nvPr/>
        </p:nvSpPr>
        <p:spPr>
          <a:xfrm>
            <a:off x="3563668" y="3155958"/>
            <a:ext cx="191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b) teclado, mouse </a:t>
            </a:r>
            <a:endParaRPr lang="es-MX" dirty="0"/>
          </a:p>
        </p:txBody>
      </p:sp>
      <p:sp>
        <p:nvSpPr>
          <p:cNvPr id="19" name="18 CuadroTexto">
            <a:hlinkClick r:id="rId3" action="ppaction://hlinksldjump"/>
          </p:cNvPr>
          <p:cNvSpPr txBox="1"/>
          <p:nvPr/>
        </p:nvSpPr>
        <p:spPr>
          <a:xfrm>
            <a:off x="6110968" y="3186995"/>
            <a:ext cx="2446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c) impresora, audífonos </a:t>
            </a:r>
            <a:endParaRPr lang="es-MX" dirty="0"/>
          </a:p>
        </p:txBody>
      </p:sp>
      <p:sp>
        <p:nvSpPr>
          <p:cNvPr id="20" name="19 CuadroTexto">
            <a:hlinkClick r:id="rId3" action="ppaction://hlinksldjump"/>
          </p:cNvPr>
          <p:cNvSpPr txBox="1"/>
          <p:nvPr/>
        </p:nvSpPr>
        <p:spPr>
          <a:xfrm>
            <a:off x="2861777" y="3556327"/>
            <a:ext cx="289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d) Ninguno de los anteriores </a:t>
            </a:r>
            <a:endParaRPr lang="es-MX" dirty="0"/>
          </a:p>
        </p:txBody>
      </p:sp>
      <p:sp>
        <p:nvSpPr>
          <p:cNvPr id="21" name="20 CuadroTexto">
            <a:hlinkClick r:id="rId3" action="ppaction://hlinksldjump"/>
          </p:cNvPr>
          <p:cNvSpPr txBox="1"/>
          <p:nvPr/>
        </p:nvSpPr>
        <p:spPr>
          <a:xfrm>
            <a:off x="634180" y="434506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 a) IOS</a:t>
            </a:r>
            <a:endParaRPr lang="es-MX" dirty="0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1940245" y="4345061"/>
            <a:ext cx="1941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b) soporte técnico </a:t>
            </a:r>
            <a:endParaRPr lang="es-MX" dirty="0"/>
          </a:p>
        </p:txBody>
      </p:sp>
      <p:sp>
        <p:nvSpPr>
          <p:cNvPr id="23" name="22 CuadroTexto">
            <a:hlinkClick r:id="rId4" action="ppaction://hlinksldjump"/>
          </p:cNvPr>
          <p:cNvSpPr txBox="1"/>
          <p:nvPr/>
        </p:nvSpPr>
        <p:spPr>
          <a:xfrm>
            <a:off x="4003430" y="4345061"/>
            <a:ext cx="16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c) memoria </a:t>
            </a:r>
            <a:r>
              <a:rPr lang="es-MX" dirty="0" err="1" smtClean="0"/>
              <a:t>ram</a:t>
            </a:r>
            <a:endParaRPr lang="es-MX" dirty="0"/>
          </a:p>
        </p:txBody>
      </p:sp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5663327" y="4345061"/>
            <a:ext cx="289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d) Ninguno de los anteriores </a:t>
            </a:r>
            <a:endParaRPr lang="es-MX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20083" y="4866217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5. ¿ QUE ES MICROSOFT?</a:t>
            </a:r>
            <a:endParaRPr lang="es-MX" dirty="0"/>
          </a:p>
        </p:txBody>
      </p:sp>
      <p:sp>
        <p:nvSpPr>
          <p:cNvPr id="26" name="25 CuadroTexto">
            <a:hlinkClick r:id="rId3" action="ppaction://hlinksldjump"/>
          </p:cNvPr>
          <p:cNvSpPr txBox="1"/>
          <p:nvPr/>
        </p:nvSpPr>
        <p:spPr>
          <a:xfrm>
            <a:off x="786580" y="5445224"/>
            <a:ext cx="2279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 a) impresora , teclado</a:t>
            </a:r>
            <a:endParaRPr lang="es-MX" dirty="0"/>
          </a:p>
        </p:txBody>
      </p:sp>
      <p:sp>
        <p:nvSpPr>
          <p:cNvPr id="27" name="26 CuadroTexto">
            <a:hlinkClick r:id="rId3" action="ppaction://hlinksldjump"/>
          </p:cNvPr>
          <p:cNvSpPr txBox="1"/>
          <p:nvPr/>
        </p:nvSpPr>
        <p:spPr>
          <a:xfrm>
            <a:off x="3216586" y="5445224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b) Memoria </a:t>
            </a:r>
            <a:r>
              <a:rPr lang="es-MX" dirty="0" err="1" smtClean="0"/>
              <a:t>rom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28" name="27 CuadroTexto">
            <a:hlinkClick r:id="rId3" action="ppaction://hlinksldjump"/>
          </p:cNvPr>
          <p:cNvSpPr txBox="1"/>
          <p:nvPr/>
        </p:nvSpPr>
        <p:spPr>
          <a:xfrm>
            <a:off x="6494950" y="5428606"/>
            <a:ext cx="16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c) memoria </a:t>
            </a:r>
            <a:r>
              <a:rPr lang="es-MX" dirty="0" err="1" smtClean="0"/>
              <a:t>ram</a:t>
            </a:r>
            <a:endParaRPr lang="es-MX" dirty="0"/>
          </a:p>
        </p:txBody>
      </p:sp>
      <p:sp>
        <p:nvSpPr>
          <p:cNvPr id="29" name="28 CuadroTexto">
            <a:hlinkClick r:id="rId4" action="ppaction://hlinksldjump"/>
          </p:cNvPr>
          <p:cNvSpPr txBox="1"/>
          <p:nvPr/>
        </p:nvSpPr>
        <p:spPr>
          <a:xfrm>
            <a:off x="2417406" y="5940478"/>
            <a:ext cx="368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d) </a:t>
            </a:r>
            <a:r>
              <a:rPr lang="es-MX" dirty="0"/>
              <a:t>produce software de computadora</a:t>
            </a:r>
            <a:endParaRPr lang="es-MX" dirty="0"/>
          </a:p>
        </p:txBody>
      </p:sp>
      <p:sp>
        <p:nvSpPr>
          <p:cNvPr id="30" name="29 CuadroTexto">
            <a:hlinkClick r:id="rId5" action="ppaction://hlinksldjump"/>
          </p:cNvPr>
          <p:cNvSpPr txBox="1"/>
          <p:nvPr/>
        </p:nvSpPr>
        <p:spPr>
          <a:xfrm>
            <a:off x="7112794" y="6261245"/>
            <a:ext cx="10374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MX" dirty="0" smtClean="0"/>
              <a:t>SIGIENTE</a:t>
            </a:r>
            <a:endParaRPr lang="es-MX" dirty="0"/>
          </a:p>
        </p:txBody>
      </p:sp>
      <p:sp>
        <p:nvSpPr>
          <p:cNvPr id="31" name="30 CuadroTexto"/>
          <p:cNvSpPr txBox="1"/>
          <p:nvPr/>
        </p:nvSpPr>
        <p:spPr>
          <a:xfrm>
            <a:off x="634181" y="2708921"/>
            <a:ext cx="5762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3. ¿CUÁLES SONCOMPONENTES  EXTERNOS?</a:t>
            </a:r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6866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6. ¿ QUE ES  LA MEMORIA ROM?</a:t>
            </a:r>
            <a:endParaRPr lang="es-MX" b="1" dirty="0"/>
          </a:p>
        </p:txBody>
      </p:sp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683568" y="1052736"/>
            <a:ext cx="123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a) </a:t>
            </a:r>
            <a:r>
              <a:rPr lang="es-MX" dirty="0" err="1" smtClean="0"/>
              <a:t>hadware</a:t>
            </a:r>
            <a:endParaRPr lang="es-MX" dirty="0"/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2560492" y="1052736"/>
            <a:ext cx="114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b) sistema</a:t>
            </a:r>
            <a:endParaRPr lang="es-MX" dirty="0"/>
          </a:p>
        </p:txBody>
      </p:sp>
      <p:sp>
        <p:nvSpPr>
          <p:cNvPr id="9" name="8 CuadroTexto">
            <a:hlinkClick r:id="rId3" action="ppaction://hlinksldjump"/>
          </p:cNvPr>
          <p:cNvSpPr txBox="1"/>
          <p:nvPr/>
        </p:nvSpPr>
        <p:spPr>
          <a:xfrm>
            <a:off x="3705101" y="1082722"/>
            <a:ext cx="1446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c) SOFTWARE</a:t>
            </a:r>
            <a:endParaRPr lang="es-MX" dirty="0"/>
          </a:p>
        </p:txBody>
      </p:sp>
      <p:sp>
        <p:nvSpPr>
          <p:cNvPr id="10" name="9 CuadroTexto">
            <a:hlinkClick r:id="rId4" action="ppaction://hlinksldjump"/>
          </p:cNvPr>
          <p:cNvSpPr txBox="1"/>
          <p:nvPr/>
        </p:nvSpPr>
        <p:spPr>
          <a:xfrm>
            <a:off x="5461013" y="1052736"/>
            <a:ext cx="2712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</a:t>
            </a:r>
            <a:r>
              <a:rPr lang="es-MX" dirty="0"/>
              <a:t>) memoria de solo lectura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67544" y="162880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7. ¿ QUE ES IOS?</a:t>
            </a:r>
            <a:endParaRPr lang="es-MX" b="1" dirty="0"/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92471" y="2039040"/>
            <a:ext cx="2468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</a:t>
            </a:r>
            <a:r>
              <a:rPr lang="es-MX" dirty="0" smtClean="0"/>
              <a:t>a) Es </a:t>
            </a:r>
            <a:r>
              <a:rPr lang="es-MX" dirty="0"/>
              <a:t>un sistema operativo móvil desarrollado por Apple </a:t>
            </a:r>
            <a:r>
              <a:rPr lang="es-MX" dirty="0" smtClean="0"/>
              <a:t>Inc.</a:t>
            </a:r>
            <a:endParaRPr lang="es-MX" dirty="0"/>
          </a:p>
        </p:txBody>
      </p:sp>
      <p:sp>
        <p:nvSpPr>
          <p:cNvPr id="13" name="12 CuadroTexto">
            <a:hlinkClick r:id="rId3" action="ppaction://hlinksldjump"/>
          </p:cNvPr>
          <p:cNvSpPr txBox="1"/>
          <p:nvPr/>
        </p:nvSpPr>
        <p:spPr>
          <a:xfrm>
            <a:off x="2772300" y="2371717"/>
            <a:ext cx="1231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b) Sistema  solo de lectura</a:t>
            </a:r>
            <a:endParaRPr lang="es-MX" dirty="0"/>
          </a:p>
        </p:txBody>
      </p:sp>
      <p:sp>
        <p:nvSpPr>
          <p:cNvPr id="14" name="13 CuadroTexto">
            <a:hlinkClick r:id="rId3" action="ppaction://hlinksldjump"/>
          </p:cNvPr>
          <p:cNvSpPr txBox="1"/>
          <p:nvPr/>
        </p:nvSpPr>
        <p:spPr>
          <a:xfrm>
            <a:off x="4187108" y="2022984"/>
            <a:ext cx="3147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</a:t>
            </a:r>
            <a:r>
              <a:rPr lang="es-MX" dirty="0"/>
              <a:t>) sistema operativo móvil basado en el núcleo Linux y otros software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99533" y="369487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8. ¿ CMO SE LLAMO LA PRIMERA COMPTADORA DEL MUNDO?</a:t>
            </a:r>
            <a:endParaRPr lang="es-MX" dirty="0"/>
          </a:p>
        </p:txBody>
      </p:sp>
      <p:sp>
        <p:nvSpPr>
          <p:cNvPr id="21" name="20 CuadroTexto">
            <a:hlinkClick r:id="rId4" action="ppaction://hlinksldjump"/>
          </p:cNvPr>
          <p:cNvSpPr txBox="1"/>
          <p:nvPr/>
        </p:nvSpPr>
        <p:spPr>
          <a:xfrm>
            <a:off x="634180" y="4345061"/>
            <a:ext cx="104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 a) ENIAC</a:t>
            </a:r>
            <a:endParaRPr lang="es-MX" dirty="0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1940245" y="4345061"/>
            <a:ext cx="130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</a:t>
            </a:r>
            <a:r>
              <a:rPr lang="es-MX" dirty="0"/>
              <a:t>) Kenbak-1</a:t>
            </a:r>
          </a:p>
        </p:txBody>
      </p:sp>
      <p:sp>
        <p:nvSpPr>
          <p:cNvPr id="23" name="22 CuadroTexto">
            <a:hlinkClick r:id="rId3" action="ppaction://hlinksldjump"/>
          </p:cNvPr>
          <p:cNvSpPr txBox="1"/>
          <p:nvPr/>
        </p:nvSpPr>
        <p:spPr>
          <a:xfrm>
            <a:off x="3782284" y="4345061"/>
            <a:ext cx="16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c) memoria </a:t>
            </a:r>
            <a:r>
              <a:rPr lang="es-MX" dirty="0" err="1" smtClean="0"/>
              <a:t>ram</a:t>
            </a:r>
            <a:endParaRPr lang="es-MX" dirty="0"/>
          </a:p>
        </p:txBody>
      </p:sp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5663327" y="4345061"/>
            <a:ext cx="2898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d) Ninguno de los anteriores </a:t>
            </a:r>
            <a:endParaRPr lang="es-MX" dirty="0"/>
          </a:p>
        </p:txBody>
      </p:sp>
      <p:sp>
        <p:nvSpPr>
          <p:cNvPr id="30" name="29 CuadroTexto">
            <a:hlinkClick r:id="rId3" action="ppaction://hlinksldjump"/>
          </p:cNvPr>
          <p:cNvSpPr txBox="1"/>
          <p:nvPr/>
        </p:nvSpPr>
        <p:spPr>
          <a:xfrm>
            <a:off x="6948265" y="2179725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d) Ninguno de los anteriores </a:t>
            </a:r>
            <a:endParaRPr lang="es-MX" dirty="0"/>
          </a:p>
        </p:txBody>
      </p:sp>
      <p:sp>
        <p:nvSpPr>
          <p:cNvPr id="2" name="1 CuadroTexto">
            <a:hlinkClick r:id="rId5" action="ppaction://hlinksldjump"/>
          </p:cNvPr>
          <p:cNvSpPr txBox="1"/>
          <p:nvPr/>
        </p:nvSpPr>
        <p:spPr>
          <a:xfrm>
            <a:off x="7112793" y="6237312"/>
            <a:ext cx="106088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FIN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985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1691680" y="2204864"/>
            <a:ext cx="495821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0" dirty="0" smtClean="0">
                <a:latin typeface="Times New Roman" pitchFamily="18" charset="0"/>
                <a:cs typeface="Times New Roman" pitchFamily="18" charset="0"/>
              </a:rPr>
              <a:t>CORRECTO</a:t>
            </a:r>
            <a:endParaRPr lang="es-MX" sz="7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41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1691680" y="2204864"/>
            <a:ext cx="495821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0" dirty="0" smtClean="0">
                <a:latin typeface="Times New Roman" pitchFamily="18" charset="0"/>
                <a:cs typeface="Times New Roman" pitchFamily="18" charset="0"/>
              </a:rPr>
              <a:t>CORRECTO</a:t>
            </a:r>
            <a:endParaRPr lang="es-MX" sz="7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1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1723223" y="2564904"/>
            <a:ext cx="590398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0" dirty="0" smtClean="0">
                <a:latin typeface="Times New Roman" pitchFamily="18" charset="0"/>
                <a:cs typeface="Times New Roman" pitchFamily="18" charset="0"/>
              </a:rPr>
              <a:t>INCORRECTO</a:t>
            </a:r>
            <a:endParaRPr lang="es-MX" sz="7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1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1723223" y="2564904"/>
            <a:ext cx="590398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0" dirty="0" smtClean="0">
                <a:latin typeface="Times New Roman" pitchFamily="18" charset="0"/>
                <a:cs typeface="Times New Roman" pitchFamily="18" charset="0"/>
              </a:rPr>
              <a:t>INCORRECTO</a:t>
            </a:r>
            <a:endParaRPr lang="es-MX" sz="7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2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Álbum de fotos urban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UrbanPhotoAlbum</Template>
  <TotalTime>0</TotalTime>
  <Words>239</Words>
  <Application>Microsoft Office PowerPoint</Application>
  <PresentationFormat>Presentación en pantalla (4:3)</PresentationFormat>
  <Paragraphs>53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Álbum de fotos urbanas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2022-11-16T14:21:35Z</dcterms:created>
  <dcterms:modified xsi:type="dcterms:W3CDTF">2022-11-16T15:09:27Z</dcterms:modified>
</cp:coreProperties>
</file>