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2" r:id="rId6"/>
    <p:sldId id="265" r:id="rId7"/>
    <p:sldId id="267" r:id="rId8"/>
    <p:sldId id="269" r:id="rId9"/>
    <p:sldId id="266" r:id="rId10"/>
    <p:sldId id="275" r:id="rId11"/>
    <p:sldId id="27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6B41-ACB1-489D-BB62-DDC5BA749F2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3149B-73E6-4A83-B468-612FDBDD1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47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3149B-73E6-4A83-B468-612FDBDD1FF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1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C3B099-7AF6-469A-8893-2C2C26FE2CB4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7DB7B7-F9D8-4A22-B55B-1C7160F7B71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Pablo Daniel Castro Herrera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3429000"/>
            <a:ext cx="3312368" cy="208823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Empecemos </a:t>
            </a:r>
            <a:endParaRPr lang="es-MX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514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Correcto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3009900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Incorrecto 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0" y="31623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28191"/>
          </a:xfrm>
        </p:spPr>
        <p:txBody>
          <a:bodyPr/>
          <a:lstStyle/>
          <a:p>
            <a:r>
              <a:rPr lang="es-MX" dirty="0" smtClean="0"/>
              <a:t>Cuando juega México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984776" cy="3168352"/>
          </a:xfrm>
        </p:spPr>
        <p:txBody>
          <a:bodyPr/>
          <a:lstStyle/>
          <a:p>
            <a:pPr algn="l"/>
            <a:r>
              <a:rPr lang="es-MX" dirty="0" smtClean="0">
                <a:hlinkClick r:id="rId3" action="ppaction://hlinksldjump"/>
              </a:rPr>
              <a:t>A)22</a:t>
            </a:r>
            <a:endParaRPr lang="es-MX" dirty="0" smtClean="0"/>
          </a:p>
          <a:p>
            <a:pPr algn="l"/>
            <a:r>
              <a:rPr lang="es-MX" dirty="0" smtClean="0">
                <a:hlinkClick r:id="rId4" action="ppaction://hlinksldjump"/>
              </a:rPr>
              <a:t>B)30</a:t>
            </a:r>
            <a:br>
              <a:rPr lang="es-MX" dirty="0" smtClean="0">
                <a:hlinkClick r:id="rId4" action="ppaction://hlinksldjump"/>
              </a:rPr>
            </a:br>
            <a:r>
              <a:rPr lang="es-MX" dirty="0" smtClean="0">
                <a:hlinkClick r:id="rId4" action="ppaction://hlinksldjump"/>
              </a:rPr>
              <a:t>C)12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04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</a:t>
            </a:r>
            <a:r>
              <a:rPr lang="es-MX" dirty="0" smtClean="0"/>
              <a:t>Cual es el metal mas caro del mundo?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A) Radio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hlinkClick r:id="rId3" action="ppaction://hlinksldjump"/>
              </a:rPr>
              <a:t>B) Oro </a:t>
            </a:r>
            <a:br>
              <a:rPr lang="es-MX" dirty="0" smtClean="0">
                <a:hlinkClick r:id="rId3" action="ppaction://hlinksldjump"/>
              </a:rPr>
            </a:br>
            <a:r>
              <a:rPr lang="es-MX" dirty="0" smtClean="0">
                <a:hlinkClick r:id="rId3" action="ppaction://hlinksldjump"/>
              </a:rPr>
              <a:t>C) Plata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31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¿En que país nació Adolf Hitler?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A) Alemania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B) </a:t>
            </a:r>
            <a:r>
              <a:rPr lang="es-MX" dirty="0" smtClean="0">
                <a:hlinkClick r:id="rId3" action="ppaction://hlinksldjump"/>
              </a:rPr>
              <a:t>Austria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>
                <a:hlinkClick r:id="rId2" action="ppaction://hlinksldjump"/>
              </a:rPr>
              <a:t>C)Polonia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62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</a:t>
            </a:r>
            <a:r>
              <a:rPr lang="es-MX" dirty="0" smtClean="0"/>
              <a:t>Nelson Mandela fue presidente de </a:t>
            </a:r>
            <a:r>
              <a:rPr lang="es-MX" dirty="0" err="1" smtClean="0"/>
              <a:t>sudafrica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348880"/>
            <a:ext cx="2602632" cy="161277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 smtClean="0">
                <a:hlinkClick r:id="rId2" action="ppaction://hlinksldjump"/>
              </a:rPr>
              <a:t>Verdadero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608591" y="2299928"/>
            <a:ext cx="2837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3200" dirty="0" err="1" smtClean="0">
                <a:solidFill>
                  <a:prstClr val="black"/>
                </a:solidFill>
              </a:rPr>
              <a:t>Falso</a:t>
            </a:r>
            <a:r>
              <a:rPr lang="es-MX" sz="3200" dirty="0" err="1" smtClean="0">
                <a:solidFill>
                  <a:prstClr val="black"/>
                </a:solidFill>
                <a:hlinkClick r:id="rId3" action="ppaction://hlinksldjump"/>
              </a:rPr>
              <a:t>Incorrecto</a:t>
            </a:r>
            <a:r>
              <a:rPr lang="es-MX" sz="3200" dirty="0" smtClean="0">
                <a:solidFill>
                  <a:prstClr val="black"/>
                </a:solidFill>
                <a:hlinkClick r:id="rId3" action="ppaction://hlinksldjump"/>
              </a:rPr>
              <a:t> 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¿Los griegos inventaron el teatro?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402233"/>
            <a:ext cx="3178696" cy="146876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Verdadero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228184" y="2551838"/>
            <a:ext cx="103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MX" sz="3200" dirty="0" smtClean="0">
                <a:solidFill>
                  <a:prstClr val="black"/>
                </a:solidFill>
                <a:hlinkClick r:id="rId3" action="ppaction://hlinksldjump"/>
              </a:rPr>
              <a:t>Falso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0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Julio </a:t>
            </a:r>
            <a:r>
              <a:rPr lang="es-MX" dirty="0" err="1" smtClean="0"/>
              <a:t>Cortazar</a:t>
            </a:r>
            <a:r>
              <a:rPr lang="es-MX" dirty="0" smtClean="0"/>
              <a:t> </a:t>
            </a:r>
            <a:r>
              <a:rPr lang="es-MX" dirty="0" err="1" smtClean="0"/>
              <a:t>Escribrio</a:t>
            </a:r>
            <a:r>
              <a:rPr lang="es-MX" dirty="0" smtClean="0"/>
              <a:t> Rayuela?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00808"/>
            <a:ext cx="2314600" cy="1108720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Correcto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148064" y="1844824"/>
            <a:ext cx="1377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dirty="0" smtClean="0">
                <a:solidFill>
                  <a:prstClr val="black"/>
                </a:solidFill>
                <a:hlinkClick r:id="rId3" action="ppaction://hlinksldjump"/>
              </a:rPr>
              <a:t>Falso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2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¿Cuál es la parte mas dura del cuerpo humano?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hlinkClick r:id="rId2" action="ppaction://hlinksldjump"/>
              </a:rPr>
              <a:t>A) Esmalte dental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hlinkClick r:id="rId3" action="ppaction://hlinksldjump"/>
              </a:rPr>
              <a:t>B) Diente </a:t>
            </a:r>
            <a:br>
              <a:rPr lang="es-MX" dirty="0" smtClean="0">
                <a:hlinkClick r:id="rId3" action="ppaction://hlinksldjump"/>
              </a:rPr>
            </a:br>
            <a:r>
              <a:rPr lang="es-MX" dirty="0" smtClean="0">
                <a:hlinkClick r:id="rId3" action="ppaction://hlinksldjump"/>
              </a:rPr>
              <a:t>C) Cráneo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97875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Cuantas cuerdas tiene una guitarra ordinaria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s-MX" dirty="0" smtClean="0">
                <a:hlinkClick r:id="rId2" action="ppaction://hlinksldjump"/>
              </a:rPr>
              <a:t>6</a:t>
            </a:r>
            <a:endParaRPr lang="es-MX" dirty="0" smtClean="0"/>
          </a:p>
          <a:p>
            <a:pPr marL="514350" indent="-514350">
              <a:buAutoNum type="alphaUcParenR"/>
            </a:pPr>
            <a:r>
              <a:rPr lang="es-MX" dirty="0" smtClean="0">
                <a:hlinkClick r:id="rId3" action="ppaction://hlinksldjump"/>
              </a:rPr>
              <a:t>8</a:t>
            </a:r>
          </a:p>
          <a:p>
            <a:pPr marL="514350" indent="-514350">
              <a:buAutoNum type="alphaUcParenR"/>
            </a:pPr>
            <a:r>
              <a:rPr lang="es-MX" dirty="0">
                <a:hlinkClick r:id="rId3" action="ppaction://hlinksldjump"/>
              </a:rPr>
              <a:t>3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884368" y="616530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hlinkClick r:id="rId4" action="ppaction://hlinksldjump"/>
              </a:rPr>
              <a:t>Inicio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25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89</Words>
  <Application>Microsoft Office PowerPoint</Application>
  <PresentationFormat>Presentación en pantalla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Alta costura</vt:lpstr>
      <vt:lpstr>Pablo Daniel Castro Herrera</vt:lpstr>
      <vt:lpstr>Cuando juega México </vt:lpstr>
      <vt:lpstr>¿Cual es el metal mas caro del mundo?</vt:lpstr>
      <vt:lpstr>¿En que país nació Adolf Hitler?</vt:lpstr>
      <vt:lpstr>¿Nelson Mandela fue presidente de sudafrica?</vt:lpstr>
      <vt:lpstr>¿Los griegos inventaron el teatro?</vt:lpstr>
      <vt:lpstr>Julio Cortazar Escribrio Rayuela?</vt:lpstr>
      <vt:lpstr>¿Cuál es la parte mas dura del cuerpo humano?</vt:lpstr>
      <vt:lpstr>Cuantas cuerdas tiene una guitarra ordinaria </vt:lpstr>
      <vt:lpstr>Correcto</vt:lpstr>
      <vt:lpstr>Incorrecto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juega México</dc:title>
  <dc:creator>COMPUTO</dc:creator>
  <cp:lastModifiedBy>COMPUTO</cp:lastModifiedBy>
  <cp:revision>4</cp:revision>
  <dcterms:created xsi:type="dcterms:W3CDTF">2022-11-16T02:38:22Z</dcterms:created>
  <dcterms:modified xsi:type="dcterms:W3CDTF">2022-11-16T03:10:52Z</dcterms:modified>
</cp:coreProperties>
</file>