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4FB9-6E0B-4DCC-9223-CB0F59987B6C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6F29-9BD2-4572-970C-43832992F0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5338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4FB9-6E0B-4DCC-9223-CB0F59987B6C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6F29-9BD2-4572-970C-43832992F0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033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4FB9-6E0B-4DCC-9223-CB0F59987B6C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6F29-9BD2-4572-970C-43832992F0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191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4FB9-6E0B-4DCC-9223-CB0F59987B6C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6F29-9BD2-4572-970C-43832992F0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719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4FB9-6E0B-4DCC-9223-CB0F59987B6C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6F29-9BD2-4572-970C-43832992F0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4684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4FB9-6E0B-4DCC-9223-CB0F59987B6C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6F29-9BD2-4572-970C-43832992F0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6382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4FB9-6E0B-4DCC-9223-CB0F59987B6C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6F29-9BD2-4572-970C-43832992F0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328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4FB9-6E0B-4DCC-9223-CB0F59987B6C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6F29-9BD2-4572-970C-43832992F0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004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4FB9-6E0B-4DCC-9223-CB0F59987B6C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6F29-9BD2-4572-970C-43832992F0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743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4FB9-6E0B-4DCC-9223-CB0F59987B6C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6F29-9BD2-4572-970C-43832992F0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093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4FB9-6E0B-4DCC-9223-CB0F59987B6C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6F29-9BD2-4572-970C-43832992F0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8750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44FB9-6E0B-4DCC-9223-CB0F59987B6C}" type="datetimeFigureOut">
              <a:rPr lang="es-MX" smtClean="0"/>
              <a:t>15/11/2022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E6F29-9BD2-4572-970C-43832992F0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217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l reino de los animales - Historia de la V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38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264961" y="2505670"/>
            <a:ext cx="4614084" cy="92333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LOS ANIMALES </a:t>
            </a:r>
            <a:endParaRPr lang="es-E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006384" y="0"/>
            <a:ext cx="3177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err="1" smtClean="0"/>
              <a:t>Gari</a:t>
            </a:r>
            <a:r>
              <a:rPr lang="es-MX" sz="2000" b="1" dirty="0" smtClean="0"/>
              <a:t> Daniel Tinajero </a:t>
            </a:r>
            <a:r>
              <a:rPr lang="es-MX" sz="2000" b="1" dirty="0" err="1" smtClean="0"/>
              <a:t>Altúzar</a:t>
            </a:r>
            <a:r>
              <a:rPr lang="es-MX" sz="2000" b="1" dirty="0" smtClean="0"/>
              <a:t> </a:t>
            </a:r>
          </a:p>
          <a:p>
            <a:r>
              <a:rPr lang="es-MX" sz="2000" b="1" dirty="0" smtClean="0"/>
              <a:t>15/11/22</a:t>
            </a:r>
            <a:endParaRPr lang="es-MX" sz="20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771800" y="5400053"/>
            <a:ext cx="43522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600" b="1" dirty="0" smtClean="0">
                <a:solidFill>
                  <a:srgbClr val="7030A0"/>
                </a:solidFill>
                <a:hlinkClick r:id="rId3" action="ppaction://hlinksldjump"/>
              </a:rPr>
              <a:t>EMPEZAR:D</a:t>
            </a:r>
            <a:endParaRPr lang="es-MX" sz="6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03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El animal con la capacidad de vivir más tiempo es la tortuga de Galápagos </a:t>
            </a:r>
            <a:endParaRPr lang="es-MX" dirty="0"/>
          </a:p>
        </p:txBody>
      </p:sp>
      <p:sp>
        <p:nvSpPr>
          <p:cNvPr id="4" name="3 CuadroTexto">
            <a:hlinkClick r:id="rId2" action="ppaction://hlinksldjump"/>
          </p:cNvPr>
          <p:cNvSpPr txBox="1"/>
          <p:nvPr/>
        </p:nvSpPr>
        <p:spPr>
          <a:xfrm>
            <a:off x="2051720" y="2924944"/>
            <a:ext cx="26843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/>
              <a:t>Verdadero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67603"/>
            <a:ext cx="185261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7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0"/>
            <a:ext cx="91942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275856" y="2276872"/>
            <a:ext cx="3169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Correcto!!</a:t>
            </a:r>
            <a:endParaRPr lang="es-ES" sz="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413420" y="5805264"/>
            <a:ext cx="5914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 action="ppaction://hlinksldjump"/>
              </a:rPr>
              <a:t>Siguiente pregunta:</a:t>
            </a:r>
            <a:endParaRPr lang="es-ES" sz="54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935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0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55776" y="2967335"/>
            <a:ext cx="47244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INCORRECTO :C</a:t>
            </a:r>
            <a:endParaRPr lang="es-E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413420" y="5805264"/>
            <a:ext cx="5914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 action="ppaction://hlinksldjump"/>
              </a:rPr>
              <a:t>Siguiente pregunta:</a:t>
            </a:r>
            <a:endParaRPr lang="es-ES" sz="54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279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854105" y="197465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 smtClean="0">
                <a:hlinkClick r:id="rId2" action="ppaction://hlinksldjump"/>
              </a:rPr>
              <a:t>1</a:t>
            </a:r>
            <a:endParaRPr lang="es-MX" sz="4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395377" y="198884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 smtClean="0">
                <a:hlinkClick r:id="rId3" action="ppaction://hlinksldjump"/>
              </a:rPr>
              <a:t>2</a:t>
            </a:r>
            <a:endParaRPr lang="es-MX" sz="4800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2854105" y="314096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 smtClean="0">
                <a:hlinkClick r:id="rId3" action="ppaction://hlinksldjump"/>
              </a:rPr>
              <a:t>3</a:t>
            </a:r>
            <a:endParaRPr lang="es-MX" sz="4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395377" y="314096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 smtClean="0">
                <a:hlinkClick r:id="rId4" action="ppaction://hlinksldjump"/>
              </a:rPr>
              <a:t>4</a:t>
            </a:r>
            <a:endParaRPr lang="es-MX" sz="4800" dirty="0"/>
          </a:p>
        </p:txBody>
      </p:sp>
      <p:sp>
        <p:nvSpPr>
          <p:cNvPr id="9" name="8 CuadroTexto"/>
          <p:cNvSpPr txBox="1"/>
          <p:nvPr/>
        </p:nvSpPr>
        <p:spPr>
          <a:xfrm>
            <a:off x="2854105" y="4168615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 smtClean="0">
                <a:hlinkClick r:id="rId5" action="ppaction://hlinksldjump"/>
              </a:rPr>
              <a:t>5</a:t>
            </a:r>
            <a:endParaRPr lang="es-MX" sz="48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395377" y="4168615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 smtClean="0">
                <a:hlinkClick r:id="rId6" action="ppaction://hlinksldjump"/>
              </a:rPr>
              <a:t>6</a:t>
            </a:r>
            <a:endParaRPr lang="es-MX" sz="48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867828" y="527773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 smtClean="0">
                <a:hlinkClick r:id="rId7" action="ppaction://hlinksldjump"/>
              </a:rPr>
              <a:t>7</a:t>
            </a:r>
            <a:endParaRPr lang="es-MX" sz="4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362066" y="527773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 smtClean="0">
                <a:hlinkClick r:id="rId8" action="ppaction://hlinksldjump"/>
              </a:rPr>
              <a:t>8</a:t>
            </a:r>
            <a:endParaRPr lang="es-MX" sz="4800" dirty="0"/>
          </a:p>
        </p:txBody>
      </p:sp>
      <p:sp>
        <p:nvSpPr>
          <p:cNvPr id="13" name="12 Rectángulo"/>
          <p:cNvSpPr/>
          <p:nvPr/>
        </p:nvSpPr>
        <p:spPr>
          <a:xfrm>
            <a:off x="1292260" y="692696"/>
            <a:ext cx="6853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Selección de pregunta: </a:t>
            </a:r>
            <a:endParaRPr lang="es-E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13 CuadroTexto">
            <a:hlinkClick r:id="rId9" action="ppaction://hlinksldjump"/>
          </p:cNvPr>
          <p:cNvSpPr txBox="1"/>
          <p:nvPr/>
        </p:nvSpPr>
        <p:spPr>
          <a:xfrm>
            <a:off x="0" y="6088559"/>
            <a:ext cx="28085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solidFill>
                  <a:srgbClr val="7030A0"/>
                </a:solidFill>
              </a:rPr>
              <a:t>Regresar :C</a:t>
            </a:r>
            <a:endParaRPr lang="es-MX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66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El gato es el animal qué  animal maúlla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2051720" y="2924944"/>
            <a:ext cx="26843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hlinkClick r:id="rId2" action="ppaction://hlinksldjump"/>
              </a:rPr>
              <a:t>Verdadero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5292080" y="2940433"/>
            <a:ext cx="14259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hlinkClick r:id="rId3" action="ppaction://hlinksldjump"/>
              </a:rPr>
              <a:t>Falso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3462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Los osos son amigables y no muerden 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2051720" y="2924944"/>
            <a:ext cx="26843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hlinkClick r:id="rId2" action="ppaction://hlinksldjump"/>
              </a:rPr>
              <a:t>Verdadero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67603"/>
            <a:ext cx="185261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98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La Ballena azul es el animal mas grande del mundo 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2051720" y="2924944"/>
            <a:ext cx="26843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hlinkClick r:id="rId2" action="ppaction://hlinksldjump"/>
              </a:rPr>
              <a:t>Verdadero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67603"/>
            <a:ext cx="185261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5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El ornitorrinco es un animal mamífero capaz de poner huevos </a:t>
            </a:r>
            <a:endParaRPr lang="es-MX" dirty="0"/>
          </a:p>
        </p:txBody>
      </p:sp>
      <p:sp>
        <p:nvSpPr>
          <p:cNvPr id="4" name="3 CuadroTexto">
            <a:hlinkClick r:id="rId2" action="ppaction://hlinksldjump"/>
          </p:cNvPr>
          <p:cNvSpPr txBox="1"/>
          <p:nvPr/>
        </p:nvSpPr>
        <p:spPr>
          <a:xfrm>
            <a:off x="2051720" y="2924944"/>
            <a:ext cx="26843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/>
              <a:t>Verdadero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67603"/>
            <a:ext cx="185261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7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Los pingüinos tienen alas pero no pueden volar </a:t>
            </a:r>
            <a:endParaRPr lang="es-MX" dirty="0"/>
          </a:p>
        </p:txBody>
      </p:sp>
      <p:sp>
        <p:nvSpPr>
          <p:cNvPr id="4" name="3 CuadroTexto">
            <a:hlinkClick r:id="rId2" action="ppaction://hlinksldjump"/>
          </p:cNvPr>
          <p:cNvSpPr txBox="1"/>
          <p:nvPr/>
        </p:nvSpPr>
        <p:spPr>
          <a:xfrm>
            <a:off x="2051720" y="2924944"/>
            <a:ext cx="26843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/>
              <a:t>Verdadero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67603"/>
            <a:ext cx="185261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75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Los delfines son de los animales más inteligentes del mundo </a:t>
            </a:r>
            <a:endParaRPr lang="es-MX" dirty="0"/>
          </a:p>
        </p:txBody>
      </p:sp>
      <p:sp>
        <p:nvSpPr>
          <p:cNvPr id="4" name="3 CuadroTexto">
            <a:hlinkClick r:id="rId2" action="ppaction://hlinksldjump"/>
          </p:cNvPr>
          <p:cNvSpPr txBox="1"/>
          <p:nvPr/>
        </p:nvSpPr>
        <p:spPr>
          <a:xfrm>
            <a:off x="2051720" y="2924944"/>
            <a:ext cx="26843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/>
              <a:t>Verdadero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67603"/>
            <a:ext cx="185261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10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El caracol de jardín es el animales mas veloz del mundo </a:t>
            </a:r>
            <a:endParaRPr lang="es-MX" dirty="0"/>
          </a:p>
        </p:txBody>
      </p:sp>
      <p:sp>
        <p:nvSpPr>
          <p:cNvPr id="4" name="3 CuadroTexto">
            <a:hlinkClick r:id="rId2" action="ppaction://hlinksldjump"/>
          </p:cNvPr>
          <p:cNvSpPr txBox="1"/>
          <p:nvPr/>
        </p:nvSpPr>
        <p:spPr>
          <a:xfrm>
            <a:off x="2051720" y="2924944"/>
            <a:ext cx="26843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/>
              <a:t>Verdadero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67603"/>
            <a:ext cx="185261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66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121</Words>
  <Application>Microsoft Office PowerPoint</Application>
  <PresentationFormat>Presentación en pantalla (4:3)</PresentationFormat>
  <Paragraphs>35</Paragraphs>
  <Slides>12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El gato es el animal qué  animal maúlla</vt:lpstr>
      <vt:lpstr>Los osos son amigables y no muerden </vt:lpstr>
      <vt:lpstr>La Ballena azul es el animal mas grande del mundo </vt:lpstr>
      <vt:lpstr>El ornitorrinco es un animal mamífero capaz de poner huevos </vt:lpstr>
      <vt:lpstr>Los pingüinos tienen alas pero no pueden volar </vt:lpstr>
      <vt:lpstr>Los delfines son de los animales más inteligentes del mundo </vt:lpstr>
      <vt:lpstr>El caracol de jardín es el animales mas veloz del mundo </vt:lpstr>
      <vt:lpstr>El animal con la capacidad de vivir más tiempo es la tortuga de Galápagos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5</cp:revision>
  <dcterms:created xsi:type="dcterms:W3CDTF">2022-11-15T20:25:01Z</dcterms:created>
  <dcterms:modified xsi:type="dcterms:W3CDTF">2022-11-15T21:06:12Z</dcterms:modified>
</cp:coreProperties>
</file>