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63" r:id="rId16"/>
    <p:sldId id="276" r:id="rId17"/>
    <p:sldId id="274" r:id="rId18"/>
    <p:sldId id="275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E7CCEE-9BC4-4C19-B613-014BA7902E8E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286D94-812F-4417-A691-493D75FD181C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s-MX" dirty="0" smtClean="0"/>
              <a:t>TRIVIA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COMPUTACION</a:t>
            </a:r>
          </a:p>
          <a:p>
            <a:r>
              <a:rPr lang="es-MX" dirty="0" smtClean="0"/>
              <a:t>UBER EMMANUEL LOPEZ PULIDO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75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 QUE EDAD GANO SU PRIMER BALON DE ORO CR7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A) 24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B) 23</a:t>
            </a:r>
            <a:endParaRPr lang="es-MX" dirty="0" smtClean="0"/>
          </a:p>
          <a:p>
            <a:r>
              <a:rPr lang="es-MX" dirty="0" smtClean="0">
                <a:hlinkClick r:id="rId2" action="ppaction://hlinksldjump"/>
              </a:rPr>
              <a:t>C) 22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3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MESSI GANO SU PRIMER BALON DE </a:t>
            </a:r>
            <a:br>
              <a:rPr lang="es-MX" dirty="0" smtClean="0"/>
            </a:br>
            <a:r>
              <a:rPr lang="es-MX" dirty="0" smtClean="0"/>
              <a:t>ORO ALOS 22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>
                <a:hlinkClick r:id="rId2" action="ppaction://hlinksldjump"/>
              </a:rPr>
              <a:t>VERDADERO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>
                <a:hlinkClick r:id="rId3" action="ppaction://hlinksldjump"/>
              </a:rPr>
              <a:t>FALSO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91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FRANCIA A GANADO 3 MUNDIALES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VERDADEO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FALSO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181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TRIVIA DE FUTBOL</a:t>
            </a:r>
            <a:endParaRPr lang="es-MX" dirty="0"/>
          </a:p>
        </p:txBody>
      </p:sp>
      <p:pic>
        <p:nvPicPr>
          <p:cNvPr id="4098" name="Picture 2" descr="C:\Users\user\Desktop\descarga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" y="1286985"/>
            <a:ext cx="9039456" cy="49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SEVILLA JUEGA EN LA BUNDESLIGA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VERDADERO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FALSO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303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EL ATLETICO DE MADRID TIENE 11 TITULOS DE LIGA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VERDADERO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FALSO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325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YA ACABASTE, ERES UNA PISTOLA</a:t>
            </a:r>
            <a:endParaRPr lang="es-MX" dirty="0"/>
          </a:p>
        </p:txBody>
      </p:sp>
      <p:pic>
        <p:nvPicPr>
          <p:cNvPr id="3074" name="Picture 2" descr="C:\Users\user\Desktop\descarg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208912" cy="5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4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Cuando juega México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A) 20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B) 22</a:t>
            </a:r>
            <a:endParaRPr lang="es-MX" dirty="0" smtClean="0"/>
          </a:p>
          <a:p>
            <a:r>
              <a:rPr lang="es-MX" dirty="0" smtClean="0">
                <a:hlinkClick r:id="rId2" action="ppaction://hlinksldjump"/>
              </a:rPr>
              <a:t>C) 01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0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CAMPEON DEL MUNDIAL DEL 2018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A) MEXICO</a:t>
            </a:r>
          </a:p>
          <a:p>
            <a:r>
              <a:rPr lang="es-MX" dirty="0" smtClean="0">
                <a:hlinkClick r:id="rId2" action="ppaction://hlinksldjump"/>
              </a:rPr>
              <a:t>B) BELGICA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C) FRANCIA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31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2050" name="Picture 2" descr="C:\Users\user\Desktop\drake-meme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2646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INCORRECTO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                                       </a:t>
            </a:r>
            <a:endParaRPr lang="es-MX" dirty="0"/>
          </a:p>
        </p:txBody>
      </p:sp>
      <p:pic>
        <p:nvPicPr>
          <p:cNvPr id="1027" name="Picture 3" descr="C:\Users\user\Desktop\Memes-Tristes-Graciosos-13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6599"/>
            <a:ext cx="5832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PAIS DONDE SE VA JUGAR EL MUNDIAL DEL 2022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A) QATAR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B) RUSIA</a:t>
            </a:r>
          </a:p>
          <a:p>
            <a:r>
              <a:rPr lang="es-MX" dirty="0" smtClean="0">
                <a:hlinkClick r:id="rId3" action="ppaction://hlinksldjump"/>
              </a:rPr>
              <a:t>C) BRASIL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51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134</Words>
  <Application>Microsoft Office PowerPoint</Application>
  <PresentationFormat>Presentación en pantalla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Brío</vt:lpstr>
      <vt:lpstr>TRIVIA</vt:lpstr>
      <vt:lpstr>TRIVIA DE FUTBOL</vt:lpstr>
      <vt:lpstr>Cuando juega México</vt:lpstr>
      <vt:lpstr>Presentación de PowerPoint</vt:lpstr>
      <vt:lpstr>Presentación de PowerPoint</vt:lpstr>
      <vt:lpstr>CAMPEON DEL MUNDIAL DEL 2018</vt:lpstr>
      <vt:lpstr>Presentación de PowerPoint</vt:lpstr>
      <vt:lpstr>Presentación de PowerPoint</vt:lpstr>
      <vt:lpstr>PAIS DONDE SE VA JUGAR EL MUNDIAL DEL 2022</vt:lpstr>
      <vt:lpstr>Presentación de PowerPoint</vt:lpstr>
      <vt:lpstr>Presentación de PowerPoint</vt:lpstr>
      <vt:lpstr>A QUE EDAD GANO SU PRIMER BALON DE ORO CR7</vt:lpstr>
      <vt:lpstr>Presentación de PowerPoint</vt:lpstr>
      <vt:lpstr>Presentación de PowerPoint</vt:lpstr>
      <vt:lpstr>MESSI GANO SU PRIMER BALON DE  ORO ALOS 22   VERDADERO  FALSO</vt:lpstr>
      <vt:lpstr>Presentación de PowerPoint</vt:lpstr>
      <vt:lpstr>Presentación de PowerPoint</vt:lpstr>
      <vt:lpstr>FRANCIA A GANADO 3 MUNDIALES</vt:lpstr>
      <vt:lpstr>Presentación de PowerPoint</vt:lpstr>
      <vt:lpstr>Presentación de PowerPoint</vt:lpstr>
      <vt:lpstr>EL SEVILLA JUEGA EN LA BUNDESLIGA</vt:lpstr>
      <vt:lpstr>Presentación de PowerPoint</vt:lpstr>
      <vt:lpstr>Presentación de PowerPoint</vt:lpstr>
      <vt:lpstr>EL ATLETICO DE MADRID TIENE 11 TITULOS DE LIGA</vt:lpstr>
      <vt:lpstr>Presentación de PowerPoint</vt:lpstr>
      <vt:lpstr>Presentación de PowerPoint</vt:lpstr>
      <vt:lpstr>YA ACABASTE, ERES UNA PISTOLA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2022-11-15T11:22:33Z</dcterms:created>
  <dcterms:modified xsi:type="dcterms:W3CDTF">2022-11-15T12:03:30Z</dcterms:modified>
</cp:coreProperties>
</file>