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F3C8A64-1A03-4BAA-BEBE-9BACD35B332E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E626636-2BCC-49B3-8E6F-0EAE2EF0C03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8A64-1A03-4BAA-BEBE-9BACD35B332E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6636-2BCC-49B3-8E6F-0EAE2EF0C03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8A64-1A03-4BAA-BEBE-9BACD35B332E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6636-2BCC-49B3-8E6F-0EAE2EF0C03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F3C8A64-1A03-4BAA-BEBE-9BACD35B332E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6636-2BCC-49B3-8E6F-0EAE2EF0C03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F3C8A64-1A03-4BAA-BEBE-9BACD35B332E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E626636-2BCC-49B3-8E6F-0EAE2EF0C03F}" type="slidenum">
              <a:rPr lang="es-MX" smtClean="0"/>
              <a:t>‹Nº›</a:t>
            </a:fld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F3C8A64-1A03-4BAA-BEBE-9BACD35B332E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E626636-2BCC-49B3-8E6F-0EAE2EF0C03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F3C8A64-1A03-4BAA-BEBE-9BACD35B332E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E626636-2BCC-49B3-8E6F-0EAE2EF0C03F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8A64-1A03-4BAA-BEBE-9BACD35B332E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6636-2BCC-49B3-8E6F-0EAE2EF0C03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F3C8A64-1A03-4BAA-BEBE-9BACD35B332E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E626636-2BCC-49B3-8E6F-0EAE2EF0C03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F3C8A64-1A03-4BAA-BEBE-9BACD35B332E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E626636-2BCC-49B3-8E6F-0EAE2EF0C03F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F3C8A64-1A03-4BAA-BEBE-9BACD35B332E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E626636-2BCC-49B3-8E6F-0EAE2EF0C03F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F3C8A64-1A03-4BAA-BEBE-9BACD35B332E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E626636-2BCC-49B3-8E6F-0EAE2EF0C03F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33843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6734166" cy="350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>
            <a:hlinkClick r:id="rId4" action="ppaction://hlinksldjump"/>
          </p:cNvPr>
          <p:cNvSpPr/>
          <p:nvPr/>
        </p:nvSpPr>
        <p:spPr>
          <a:xfrm>
            <a:off x="6732240" y="5287207"/>
            <a:ext cx="24117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7487816" y="5745677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Iniciar</a:t>
            </a:r>
            <a:r>
              <a:rPr lang="es-MX" dirty="0" smtClean="0"/>
              <a:t>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763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639809" cy="262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52" y="1124744"/>
            <a:ext cx="3289548" cy="328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800249" y="185445"/>
            <a:ext cx="4032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/>
              <a:t>Papi messi te felicita</a:t>
            </a:r>
            <a:endParaRPr lang="es-MX" sz="4400" b="1" dirty="0"/>
          </a:p>
        </p:txBody>
      </p:sp>
      <p:sp>
        <p:nvSpPr>
          <p:cNvPr id="7" name="6 Elipse">
            <a:hlinkClick r:id="rId4" action="ppaction://hlinksldjump"/>
          </p:cNvPr>
          <p:cNvSpPr/>
          <p:nvPr/>
        </p:nvSpPr>
        <p:spPr>
          <a:xfrm>
            <a:off x="6732240" y="5301208"/>
            <a:ext cx="24117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7020272" y="575967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S</a:t>
            </a:r>
            <a:r>
              <a:rPr lang="es-MX" sz="2800" b="1" dirty="0" smtClean="0"/>
              <a:t>iguiente</a:t>
            </a:r>
            <a:r>
              <a:rPr lang="es-MX" dirty="0" smtClean="0"/>
              <a:t>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246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25908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El Poder de lo Incorrecto!! | El Principio de un Comienz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2388676" cy="146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3388"/>
            <a:ext cx="1944960" cy="119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25908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678" y="-62050"/>
            <a:ext cx="25908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77536"/>
            <a:ext cx="4144144" cy="261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Elipse">
            <a:hlinkClick r:id="rId4" action="ppaction://hlinksldjump"/>
          </p:cNvPr>
          <p:cNvSpPr/>
          <p:nvPr/>
        </p:nvSpPr>
        <p:spPr>
          <a:xfrm>
            <a:off x="6732240" y="5301208"/>
            <a:ext cx="24117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CuadroTexto"/>
          <p:cNvSpPr txBox="1"/>
          <p:nvPr/>
        </p:nvSpPr>
        <p:spPr>
          <a:xfrm>
            <a:off x="6915944" y="5759678"/>
            <a:ext cx="190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S</a:t>
            </a:r>
            <a:r>
              <a:rPr lang="es-MX" sz="2800" b="1" dirty="0" smtClean="0"/>
              <a:t>iguiente</a:t>
            </a:r>
            <a:r>
              <a:rPr lang="es-MX" dirty="0" smtClean="0"/>
              <a:t>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201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4000" b="1" dirty="0" smtClean="0"/>
              <a:t>Y como dijo tu ex ¨ Hasta aquí llego todo¨</a:t>
            </a:r>
            <a:endParaRPr lang="es-MX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46" y="2904321"/>
            <a:ext cx="3385939" cy="381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>
            <a:hlinkClick r:id="rId3" action="ppaction://hlinksldjump"/>
          </p:cNvPr>
          <p:cNvSpPr/>
          <p:nvPr/>
        </p:nvSpPr>
        <p:spPr>
          <a:xfrm>
            <a:off x="6732240" y="5301208"/>
            <a:ext cx="24117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6948264" y="575967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S</a:t>
            </a:r>
            <a:r>
              <a:rPr lang="es-MX" sz="2800" b="1" dirty="0" smtClean="0"/>
              <a:t>iguiente</a:t>
            </a:r>
            <a:r>
              <a:rPr lang="es-MX" dirty="0" smtClean="0"/>
              <a:t>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90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Elige la correcta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¿El numero 4 es?</a:t>
            </a:r>
            <a:endParaRPr lang="es-MX" dirty="0"/>
          </a:p>
          <a:p>
            <a:pPr marL="0" indent="0">
              <a:buNone/>
            </a:pPr>
            <a:r>
              <a:rPr lang="es-MX" dirty="0" smtClean="0">
                <a:hlinkClick r:id="rId2" action="ppaction://hlinksldjump"/>
              </a:rPr>
              <a:t>Par</a:t>
            </a:r>
            <a:r>
              <a:rPr lang="es-MX" dirty="0" smtClean="0"/>
              <a:t> </a:t>
            </a:r>
          </a:p>
          <a:p>
            <a:pPr marL="0" indent="0">
              <a:buNone/>
            </a:pPr>
            <a:r>
              <a:rPr lang="es-MX" dirty="0" smtClean="0">
                <a:hlinkClick r:id="rId3" action="ppaction://hlinksldjump"/>
              </a:rPr>
              <a:t>Impar </a:t>
            </a:r>
            <a:endParaRPr lang="es-MX" dirty="0"/>
          </a:p>
        </p:txBody>
      </p:sp>
      <p:sp>
        <p:nvSpPr>
          <p:cNvPr id="4" name="3 Elipse">
            <a:hlinkClick r:id="rId4" action="ppaction://hlinksldjump"/>
          </p:cNvPr>
          <p:cNvSpPr/>
          <p:nvPr/>
        </p:nvSpPr>
        <p:spPr>
          <a:xfrm>
            <a:off x="6732240" y="5287207"/>
            <a:ext cx="24117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7020272" y="575967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S</a:t>
            </a:r>
            <a:r>
              <a:rPr lang="es-MX" sz="2800" b="1" dirty="0" smtClean="0"/>
              <a:t>iguiente</a:t>
            </a:r>
            <a:r>
              <a:rPr lang="es-MX" dirty="0" smtClean="0"/>
              <a:t>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010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Elige la correcta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¿El numero 2 es?</a:t>
            </a:r>
          </a:p>
          <a:p>
            <a:pPr marL="0" indent="0">
              <a:buNone/>
            </a:pPr>
            <a:r>
              <a:rPr lang="es-MX" dirty="0" smtClean="0">
                <a:hlinkClick r:id="rId2" action="ppaction://hlinksldjump"/>
              </a:rPr>
              <a:t>Par</a:t>
            </a:r>
            <a:r>
              <a:rPr lang="es-MX" dirty="0" smtClean="0"/>
              <a:t> </a:t>
            </a:r>
          </a:p>
          <a:p>
            <a:pPr marL="0" indent="0">
              <a:buNone/>
            </a:pPr>
            <a:r>
              <a:rPr lang="es-MX" dirty="0" smtClean="0">
                <a:hlinkClick r:id="rId3" action="ppaction://hlinksldjump"/>
              </a:rPr>
              <a:t>Impar </a:t>
            </a:r>
            <a:endParaRPr lang="es-MX" dirty="0"/>
          </a:p>
        </p:txBody>
      </p:sp>
      <p:sp>
        <p:nvSpPr>
          <p:cNvPr id="4" name="3 Elipse">
            <a:hlinkClick r:id="rId4" action="ppaction://hlinksldjump"/>
          </p:cNvPr>
          <p:cNvSpPr/>
          <p:nvPr/>
        </p:nvSpPr>
        <p:spPr>
          <a:xfrm>
            <a:off x="6732240" y="5301208"/>
            <a:ext cx="24117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7020272" y="575967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S</a:t>
            </a:r>
            <a:r>
              <a:rPr lang="es-MX" sz="2800" b="1" dirty="0" smtClean="0"/>
              <a:t>iguiente</a:t>
            </a:r>
            <a:r>
              <a:rPr lang="es-MX" dirty="0" smtClean="0"/>
              <a:t>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337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Elige la correcta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¿El numero 6 es?</a:t>
            </a:r>
          </a:p>
          <a:p>
            <a:pPr marL="0" indent="0">
              <a:buNone/>
            </a:pPr>
            <a:r>
              <a:rPr lang="es-MX" dirty="0" smtClean="0">
                <a:hlinkClick r:id="rId2" action="ppaction://hlinksldjump"/>
              </a:rPr>
              <a:t>Par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>
                <a:hlinkClick r:id="rId2" action="ppaction://hlinksldjump"/>
              </a:rPr>
              <a:t>Impar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3 Elipse">
            <a:hlinkClick r:id="rId3" action="ppaction://hlinksldjump"/>
          </p:cNvPr>
          <p:cNvSpPr/>
          <p:nvPr/>
        </p:nvSpPr>
        <p:spPr>
          <a:xfrm>
            <a:off x="6732240" y="5301208"/>
            <a:ext cx="24117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7020272" y="575967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S</a:t>
            </a:r>
            <a:r>
              <a:rPr lang="es-MX" sz="2800" b="1" dirty="0" smtClean="0"/>
              <a:t>iguiente</a:t>
            </a:r>
            <a:r>
              <a:rPr lang="es-MX" dirty="0" smtClean="0"/>
              <a:t>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277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Elige la correcta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¿El numero 3 es?</a:t>
            </a:r>
          </a:p>
          <a:p>
            <a:pPr marL="0" indent="0">
              <a:buNone/>
            </a:pPr>
            <a:r>
              <a:rPr lang="es-MX" dirty="0" smtClean="0">
                <a:hlinkClick r:id="rId2" action="ppaction://hlinksldjump"/>
              </a:rPr>
              <a:t>Par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>
                <a:hlinkClick r:id="rId3" action="ppaction://hlinksldjump"/>
              </a:rPr>
              <a:t>Impar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3 Elipse">
            <a:hlinkClick r:id="rId4" action="ppaction://hlinksldjump"/>
          </p:cNvPr>
          <p:cNvSpPr/>
          <p:nvPr/>
        </p:nvSpPr>
        <p:spPr>
          <a:xfrm>
            <a:off x="6732240" y="5301208"/>
            <a:ext cx="24117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7020272" y="575967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S</a:t>
            </a:r>
            <a:r>
              <a:rPr lang="es-MX" sz="2800" b="1" dirty="0" smtClean="0"/>
              <a:t>iguiente</a:t>
            </a:r>
            <a:r>
              <a:rPr lang="es-MX" dirty="0" smtClean="0"/>
              <a:t>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65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Elige la correcta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¿El numero 9 es?</a:t>
            </a:r>
          </a:p>
          <a:p>
            <a:pPr marL="0" indent="0">
              <a:buNone/>
            </a:pPr>
            <a:r>
              <a:rPr lang="es-MX" dirty="0" smtClean="0">
                <a:hlinkClick r:id="rId2" action="ppaction://hlinksldjump"/>
              </a:rPr>
              <a:t>Par</a:t>
            </a:r>
            <a:r>
              <a:rPr lang="es-MX" dirty="0" smtClean="0"/>
              <a:t> </a:t>
            </a:r>
          </a:p>
          <a:p>
            <a:pPr marL="0" indent="0">
              <a:buNone/>
            </a:pPr>
            <a:r>
              <a:rPr lang="es-MX" dirty="0" smtClean="0">
                <a:hlinkClick r:id="rId3" action="ppaction://hlinksldjump"/>
              </a:rPr>
              <a:t>Impar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3 Elipse">
            <a:hlinkClick r:id="rId4" action="ppaction://hlinksldjump"/>
          </p:cNvPr>
          <p:cNvSpPr/>
          <p:nvPr/>
        </p:nvSpPr>
        <p:spPr>
          <a:xfrm>
            <a:off x="6732240" y="5301208"/>
            <a:ext cx="24117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7020272" y="575967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S</a:t>
            </a:r>
            <a:r>
              <a:rPr lang="es-MX" sz="2800" b="1" dirty="0" smtClean="0"/>
              <a:t>iguiente</a:t>
            </a:r>
            <a:r>
              <a:rPr lang="es-MX" dirty="0" smtClean="0"/>
              <a:t>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535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Elige la correcta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¿</a:t>
            </a:r>
            <a:r>
              <a:rPr lang="es-MX" dirty="0" smtClean="0"/>
              <a:t>El numero 1 es?</a:t>
            </a:r>
          </a:p>
          <a:p>
            <a:pPr marL="0" indent="0">
              <a:buNone/>
            </a:pPr>
            <a:r>
              <a:rPr lang="es-MX" dirty="0" smtClean="0">
                <a:hlinkClick r:id="rId2" action="ppaction://hlinksldjump"/>
              </a:rPr>
              <a:t>Par</a:t>
            </a:r>
            <a:r>
              <a:rPr lang="es-MX" dirty="0" smtClean="0"/>
              <a:t> </a:t>
            </a:r>
          </a:p>
          <a:p>
            <a:pPr marL="0" indent="0">
              <a:buNone/>
            </a:pPr>
            <a:r>
              <a:rPr lang="es-MX" dirty="0" smtClean="0">
                <a:hlinkClick r:id="rId3" action="ppaction://hlinksldjump"/>
              </a:rPr>
              <a:t>Impar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3 Elipse">
            <a:hlinkClick r:id="rId4" action="ppaction://hlinksldjump"/>
          </p:cNvPr>
          <p:cNvSpPr/>
          <p:nvPr/>
        </p:nvSpPr>
        <p:spPr>
          <a:xfrm>
            <a:off x="6732240" y="5301208"/>
            <a:ext cx="24117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7020272" y="575967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S</a:t>
            </a:r>
            <a:r>
              <a:rPr lang="es-MX" sz="2800" b="1" dirty="0" smtClean="0"/>
              <a:t>iguiente</a:t>
            </a:r>
            <a:r>
              <a:rPr lang="es-MX" dirty="0" smtClean="0"/>
              <a:t>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Elige la correcta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¿El numero 7 es?</a:t>
            </a:r>
          </a:p>
          <a:p>
            <a:pPr marL="0" indent="0">
              <a:buNone/>
            </a:pPr>
            <a:r>
              <a:rPr lang="es-MX" dirty="0" smtClean="0">
                <a:hlinkClick r:id="rId2" action="ppaction://hlinksldjump"/>
              </a:rPr>
              <a:t>Par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>
                <a:hlinkClick r:id="rId3" action="ppaction://hlinksldjump"/>
              </a:rPr>
              <a:t>Impar </a:t>
            </a: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3 Elipse">
            <a:hlinkClick r:id="rId4" action="ppaction://hlinksldjump"/>
          </p:cNvPr>
          <p:cNvSpPr/>
          <p:nvPr/>
        </p:nvSpPr>
        <p:spPr>
          <a:xfrm>
            <a:off x="6732240" y="5301208"/>
            <a:ext cx="24117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7020272" y="575967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S</a:t>
            </a:r>
            <a:r>
              <a:rPr lang="es-MX" sz="2800" b="1" dirty="0" smtClean="0"/>
              <a:t>iguiente</a:t>
            </a:r>
            <a:r>
              <a:rPr lang="es-MX" dirty="0" smtClean="0"/>
              <a:t>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71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Elige la correcta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¿El numero 22 es?</a:t>
            </a:r>
          </a:p>
          <a:p>
            <a:pPr marL="0" indent="0">
              <a:buNone/>
            </a:pPr>
            <a:r>
              <a:rPr lang="es-MX" dirty="0" smtClean="0">
                <a:hlinkClick r:id="rId2" action="ppaction://hlinksldjump"/>
              </a:rPr>
              <a:t>Par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>
                <a:hlinkClick r:id="rId3" action="ppaction://hlinksldjump"/>
              </a:rPr>
              <a:t>Impar </a:t>
            </a:r>
            <a:endParaRPr lang="es-MX" dirty="0"/>
          </a:p>
        </p:txBody>
      </p:sp>
      <p:sp>
        <p:nvSpPr>
          <p:cNvPr id="4" name="3 Elipse">
            <a:hlinkClick r:id="rId4" action="ppaction://hlinksldjump"/>
          </p:cNvPr>
          <p:cNvSpPr/>
          <p:nvPr/>
        </p:nvSpPr>
        <p:spPr>
          <a:xfrm>
            <a:off x="6732240" y="5301208"/>
            <a:ext cx="24117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6948264" y="575967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S</a:t>
            </a:r>
            <a:r>
              <a:rPr lang="es-MX" sz="2800" b="1" dirty="0" smtClean="0"/>
              <a:t>iguiente</a:t>
            </a:r>
            <a:r>
              <a:rPr lang="es-MX" dirty="0" smtClean="0"/>
              <a:t>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209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</TotalTime>
  <Words>115</Words>
  <Application>Microsoft Office PowerPoint</Application>
  <PresentationFormat>Presentación en pantalla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Brío</vt:lpstr>
      <vt:lpstr>Presentación de PowerPoint</vt:lpstr>
      <vt:lpstr>Elige la correcta</vt:lpstr>
      <vt:lpstr>Elige la correcta</vt:lpstr>
      <vt:lpstr>Elige la correcta</vt:lpstr>
      <vt:lpstr>Elige la correcta</vt:lpstr>
      <vt:lpstr>Elige la correcta</vt:lpstr>
      <vt:lpstr>Elige la correcta</vt:lpstr>
      <vt:lpstr>Elige la correcta</vt:lpstr>
      <vt:lpstr>Elige la correcta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4</cp:revision>
  <dcterms:created xsi:type="dcterms:W3CDTF">2022-11-15T16:22:39Z</dcterms:created>
  <dcterms:modified xsi:type="dcterms:W3CDTF">2022-11-15T16:56:15Z</dcterms:modified>
</cp:coreProperties>
</file>