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66" r:id="rId5"/>
    <p:sldId id="258" r:id="rId6"/>
    <p:sldId id="284" r:id="rId7"/>
    <p:sldId id="282" r:id="rId8"/>
    <p:sldId id="259" r:id="rId9"/>
    <p:sldId id="265" r:id="rId10"/>
    <p:sldId id="287" r:id="rId11"/>
    <p:sldId id="260" r:id="rId12"/>
    <p:sldId id="286" r:id="rId13"/>
    <p:sldId id="285" r:id="rId14"/>
    <p:sldId id="261" r:id="rId15"/>
    <p:sldId id="288" r:id="rId16"/>
    <p:sldId id="289" r:id="rId17"/>
    <p:sldId id="262" r:id="rId18"/>
    <p:sldId id="293" r:id="rId19"/>
    <p:sldId id="291" r:id="rId20"/>
    <p:sldId id="263" r:id="rId21"/>
    <p:sldId id="290" r:id="rId22"/>
    <p:sldId id="294" r:id="rId23"/>
    <p:sldId id="264" r:id="rId24"/>
    <p:sldId id="296" r:id="rId25"/>
    <p:sldId id="295" r:id="rId2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2C05-9615-4C40-A5F7-079578C6BC51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4A3F-6048-476A-AEE6-A983050E00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158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2C05-9615-4C40-A5F7-079578C6BC51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4A3F-6048-476A-AEE6-A983050E00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217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2C05-9615-4C40-A5F7-079578C6BC51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4A3F-6048-476A-AEE6-A983050E00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284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2C05-9615-4C40-A5F7-079578C6BC51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4A3F-6048-476A-AEE6-A983050E00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580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2C05-9615-4C40-A5F7-079578C6BC51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4A3F-6048-476A-AEE6-A983050E00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8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2C05-9615-4C40-A5F7-079578C6BC51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4A3F-6048-476A-AEE6-A983050E00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32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2C05-9615-4C40-A5F7-079578C6BC51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4A3F-6048-476A-AEE6-A983050E00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71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2C05-9615-4C40-A5F7-079578C6BC51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4A3F-6048-476A-AEE6-A983050E00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290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2C05-9615-4C40-A5F7-079578C6BC51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4A3F-6048-476A-AEE6-A983050E00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368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2C05-9615-4C40-A5F7-079578C6BC51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4A3F-6048-476A-AEE6-A983050E00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48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32C05-9615-4C40-A5F7-079578C6BC51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04A3F-6048-476A-AEE6-A983050E00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89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8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32C05-9615-4C40-A5F7-079578C6BC51}" type="datetimeFigureOut">
              <a:rPr lang="es-MX" smtClean="0"/>
              <a:t>15/11/2022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04A3F-6048-476A-AEE6-A983050E00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336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s-MX" dirty="0" smtClean="0"/>
              <a:t>Trivia de Historia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2492896"/>
            <a:ext cx="7416824" cy="3096344"/>
          </a:xfrm>
          <a:solidFill>
            <a:schemeClr val="tx1"/>
          </a:solidFill>
        </p:spPr>
        <p:txBody>
          <a:bodyPr/>
          <a:lstStyle/>
          <a:p>
            <a:r>
              <a:rPr lang="es-MX" sz="6600" dirty="0" smtClean="0">
                <a:hlinkClick r:id="rId2" action="ppaction://hlinksldjump"/>
              </a:rPr>
              <a:t>EMPECEMOS </a:t>
            </a:r>
            <a:endParaRPr lang="es-MX" sz="6600" dirty="0"/>
          </a:p>
        </p:txBody>
      </p:sp>
    </p:spTree>
    <p:extLst>
      <p:ext uri="{BB962C8B-B14F-4D97-AF65-F5344CB8AC3E}">
        <p14:creationId xmlns:p14="http://schemas.microsoft.com/office/powerpoint/2010/main" val="26350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832648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INCORRECTO, </a:t>
            </a:r>
            <a:r>
              <a:rPr lang="es-MX" dirty="0" smtClean="0">
                <a:hlinkClick r:id="rId2" action="ppaction://hlinksldjump"/>
              </a:rPr>
              <a:t>SIGUIENTE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669674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19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s-MX" dirty="0" smtClean="0"/>
              <a:t>4. ¿Cuál era la ciudad hogar de Marco Polo?</a:t>
            </a:r>
          </a:p>
          <a:p>
            <a:r>
              <a:rPr lang="es-MX" dirty="0" smtClean="0">
                <a:hlinkClick r:id="rId2" action="ppaction://hlinksldjump"/>
              </a:rPr>
              <a:t>Venecia</a:t>
            </a:r>
            <a:r>
              <a:rPr lang="es-MX" dirty="0" smtClean="0"/>
              <a:t>.</a:t>
            </a:r>
          </a:p>
          <a:p>
            <a:r>
              <a:rPr lang="es-MX" dirty="0" smtClean="0">
                <a:hlinkClick r:id="rId3" action="ppaction://hlinksldjump"/>
              </a:rPr>
              <a:t>Paris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63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Correcto, </a:t>
            </a:r>
            <a:r>
              <a:rPr lang="es-MX" dirty="0" smtClean="0">
                <a:hlinkClick r:id="rId2" action="ppaction://hlinksldjump"/>
              </a:rPr>
              <a:t>Siguiente</a:t>
            </a:r>
            <a:endParaRPr lang="es-MX" dirty="0"/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264696" cy="317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60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832648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INCORRECTO, </a:t>
            </a:r>
            <a:r>
              <a:rPr lang="es-MX" dirty="0" smtClean="0">
                <a:hlinkClick r:id="rId2" action="ppaction://hlinksldjump"/>
              </a:rPr>
              <a:t>SIGUIENTE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669674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422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/>
          <a:lstStyle/>
          <a:p>
            <a:r>
              <a:rPr lang="es-MX" dirty="0" smtClean="0"/>
              <a:t>5. ¿En qué año tuvo lugar el genocidio de Ruanda?</a:t>
            </a:r>
          </a:p>
          <a:p>
            <a:r>
              <a:rPr lang="es-MX" dirty="0" smtClean="0">
                <a:hlinkClick r:id="rId2" action="ppaction://hlinksldjump"/>
              </a:rPr>
              <a:t>Ocurrió en el año 1994.</a:t>
            </a:r>
            <a:endParaRPr lang="es-MX" dirty="0" smtClean="0"/>
          </a:p>
          <a:p>
            <a:r>
              <a:rPr lang="es-MX" dirty="0" smtClean="0">
                <a:hlinkClick r:id="rId3" action="ppaction://hlinksldjump"/>
              </a:rPr>
              <a:t>Ocurrió en año 19898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5732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Correcto, </a:t>
            </a:r>
            <a:r>
              <a:rPr lang="es-MX" dirty="0" smtClean="0">
                <a:hlinkClick r:id="rId2" action="ppaction://hlinksldjump"/>
              </a:rPr>
              <a:t>Siguiente</a:t>
            </a:r>
            <a:endParaRPr lang="es-MX" dirty="0"/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264696" cy="317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725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832648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INCORRECTO, </a:t>
            </a:r>
            <a:r>
              <a:rPr lang="es-MX" dirty="0" smtClean="0">
                <a:hlinkClick r:id="rId2" action="ppaction://hlinksldjump"/>
              </a:rPr>
              <a:t>SIGUIENTE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669674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30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s-MX" dirty="0" smtClean="0"/>
              <a:t>6. ¿Quién fue el primer presidente de la democracia española después del franquismo?</a:t>
            </a:r>
          </a:p>
          <a:p>
            <a:r>
              <a:rPr lang="es-MX" dirty="0" smtClean="0">
                <a:hlinkClick r:id="rId2" action="ppaction://hlinksldjump"/>
              </a:rPr>
              <a:t>Adolfo Suárez.</a:t>
            </a:r>
            <a:endParaRPr lang="es-MX" dirty="0" smtClean="0"/>
          </a:p>
          <a:p>
            <a:r>
              <a:rPr lang="es-MX" dirty="0" smtClean="0">
                <a:hlinkClick r:id="rId3" action="ppaction://hlinksldjump"/>
              </a:rPr>
              <a:t>Ángel Granados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419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Correcto, </a:t>
            </a:r>
            <a:r>
              <a:rPr lang="es-MX" dirty="0" smtClean="0">
                <a:hlinkClick r:id="rId2" action="ppaction://hlinksldjump"/>
              </a:rPr>
              <a:t>Siguiente</a:t>
            </a:r>
            <a:endParaRPr lang="es-MX" dirty="0"/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264696" cy="317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33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832648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INCORRECTO, </a:t>
            </a:r>
            <a:r>
              <a:rPr lang="es-MX" dirty="0" smtClean="0">
                <a:hlinkClick r:id="rId2" action="ppaction://hlinksldjump"/>
              </a:rPr>
              <a:t>SIGUIENTE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669674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30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525963"/>
          </a:xfrm>
        </p:spPr>
        <p:txBody>
          <a:bodyPr/>
          <a:lstStyle/>
          <a:p>
            <a:r>
              <a:rPr lang="es-MX" dirty="0" smtClean="0"/>
              <a:t>1. ¿Cuál fue el primer país en aprobar el sufragio femenino?</a:t>
            </a:r>
          </a:p>
          <a:p>
            <a:r>
              <a:rPr lang="es-MX" dirty="0" smtClean="0">
                <a:hlinkClick r:id="rId2" action="ppaction://hlinksldjump"/>
              </a:rPr>
              <a:t>Nueva Zelanda.</a:t>
            </a:r>
            <a:endParaRPr lang="es-MX" dirty="0" smtClean="0"/>
          </a:p>
          <a:p>
            <a:r>
              <a:rPr lang="es-MX" dirty="0" smtClean="0">
                <a:hlinkClick r:id="rId3" action="ppaction://hlinksldjump"/>
              </a:rPr>
              <a:t>México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554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s-MX" dirty="0" smtClean="0"/>
              <a:t>7. ¿Qué reina británica fue hija de los Reyes Católicos?</a:t>
            </a:r>
          </a:p>
          <a:p>
            <a:r>
              <a:rPr lang="es-MX" dirty="0" smtClean="0">
                <a:hlinkClick r:id="rId2" action="ppaction://hlinksldjump"/>
              </a:rPr>
              <a:t>Catalina de Aragón.</a:t>
            </a:r>
            <a:endParaRPr lang="es-MX" dirty="0" smtClean="0"/>
          </a:p>
          <a:p>
            <a:r>
              <a:rPr lang="es-MX" dirty="0" smtClean="0">
                <a:hlinkClick r:id="rId3" action="ppaction://hlinksldjump"/>
              </a:rPr>
              <a:t>Eduard De Solís.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9928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Correcto, </a:t>
            </a:r>
            <a:r>
              <a:rPr lang="es-MX" dirty="0" smtClean="0">
                <a:hlinkClick r:id="rId2" action="ppaction://hlinksldjump"/>
              </a:rPr>
              <a:t>Siguiente</a:t>
            </a:r>
            <a:endParaRPr lang="es-MX" dirty="0"/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264696" cy="317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438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832648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INCORRECTO, </a:t>
            </a:r>
            <a:r>
              <a:rPr lang="es-MX" dirty="0" smtClean="0">
                <a:hlinkClick r:id="rId2" action="ppaction://hlinksldjump"/>
              </a:rPr>
              <a:t>SIGUIENTE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669674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56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s-MX" dirty="0" smtClean="0"/>
              <a:t>8. ¿Por qué nombre se conocía a la traductora e intérprete del conquistador Hernán Cortés en tierras aztecas?</a:t>
            </a:r>
          </a:p>
          <a:p>
            <a:r>
              <a:rPr lang="es-MX" dirty="0" smtClean="0">
                <a:hlinkClick r:id="rId2" action="ppaction://hlinksldjump"/>
              </a:rPr>
              <a:t>Malinche</a:t>
            </a:r>
            <a:r>
              <a:rPr lang="es-MX" dirty="0" smtClean="0"/>
              <a:t>.</a:t>
            </a:r>
          </a:p>
          <a:p>
            <a:r>
              <a:rPr lang="es-MX" dirty="0" smtClean="0">
                <a:hlinkClick r:id="rId3" action="ppaction://hlinksldjump"/>
              </a:rPr>
              <a:t>Celebro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999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Correcto, Siguiente</a:t>
            </a:r>
            <a:endParaRPr lang="es-MX" dirty="0"/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264696" cy="317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43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832648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INCORRECTO, SIGUIENTE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669674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07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Correcto, </a:t>
            </a:r>
            <a:r>
              <a:rPr lang="es-MX" dirty="0" smtClean="0">
                <a:hlinkClick r:id="rId2" action="ppaction://hlinksldjump"/>
              </a:rPr>
              <a:t>Siguiente</a:t>
            </a:r>
            <a:endParaRPr lang="es-MX" dirty="0"/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264696" cy="317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64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832648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INCORRECTO, </a:t>
            </a:r>
            <a:r>
              <a:rPr lang="es-MX" dirty="0" smtClean="0">
                <a:hlinkClick r:id="rId2" action="ppaction://hlinksldjump"/>
              </a:rPr>
              <a:t>SIGUIENTE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669674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31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s-MX" dirty="0" smtClean="0"/>
              <a:t>2. ¿En qué año llegó el hombre a la Luna?</a:t>
            </a:r>
          </a:p>
          <a:p>
            <a:r>
              <a:rPr lang="es-MX" dirty="0" smtClean="0">
                <a:hlinkClick r:id="rId2" action="ppaction://hlinksldjump"/>
              </a:rPr>
              <a:t>En el año 1969</a:t>
            </a:r>
            <a:endParaRPr lang="es-MX" dirty="0" smtClean="0"/>
          </a:p>
          <a:p>
            <a:r>
              <a:rPr lang="es-MX" dirty="0" smtClean="0">
                <a:hlinkClick r:id="rId3" action="ppaction://hlinksldjump"/>
              </a:rPr>
              <a:t>En el año 1968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372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Correcto, </a:t>
            </a:r>
            <a:r>
              <a:rPr lang="es-MX" dirty="0" smtClean="0">
                <a:hlinkClick r:id="rId2" action="ppaction://hlinksldjump"/>
              </a:rPr>
              <a:t>Siguiente</a:t>
            </a:r>
            <a:endParaRPr lang="es-MX" dirty="0"/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264696" cy="317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35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5832648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INCORRECTO, </a:t>
            </a:r>
            <a:r>
              <a:rPr lang="es-MX" dirty="0" smtClean="0">
                <a:hlinkClick r:id="rId2" action="ppaction://hlinksldjump"/>
              </a:rPr>
              <a:t>SIGUIENTE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669674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55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s-MX" dirty="0" smtClean="0"/>
              <a:t> 3. ¿Qué importante batalla tuvo lugar en 1815?</a:t>
            </a:r>
          </a:p>
          <a:p>
            <a:r>
              <a:rPr lang="es-MX" dirty="0" smtClean="0">
                <a:hlinkClick r:id="rId2" action="ppaction://hlinksldjump"/>
              </a:rPr>
              <a:t>La batalla de Waterloo.</a:t>
            </a:r>
            <a:endParaRPr lang="es-MX" dirty="0" smtClean="0"/>
          </a:p>
          <a:p>
            <a:r>
              <a:rPr lang="es-MX" dirty="0" smtClean="0">
                <a:hlinkClick r:id="rId3" action="ppaction://hlinksldjump"/>
              </a:rPr>
              <a:t>La batalla de </a:t>
            </a:r>
            <a:r>
              <a:rPr lang="es-MX" dirty="0" err="1">
                <a:hlinkClick r:id="rId3" action="ppaction://hlinksldjump"/>
              </a:rPr>
              <a:t>W</a:t>
            </a:r>
            <a:r>
              <a:rPr lang="es-MX" dirty="0" err="1" smtClean="0">
                <a:hlinkClick r:id="rId3" action="ppaction://hlinksldjump"/>
              </a:rPr>
              <a:t>hiteblack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47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Correcto, </a:t>
            </a:r>
            <a:r>
              <a:rPr lang="es-MX" dirty="0" smtClean="0">
                <a:hlinkClick r:id="rId2" action="ppaction://hlinksldjump"/>
              </a:rPr>
              <a:t>Siguiente</a:t>
            </a:r>
            <a:endParaRPr lang="es-MX" dirty="0"/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2656"/>
            <a:ext cx="6264696" cy="3176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34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216</Words>
  <Application>Microsoft Office PowerPoint</Application>
  <PresentationFormat>Presentación en pantalla (4:3)</PresentationFormat>
  <Paragraphs>138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Trivia de Historia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Trivia de Hidtoria</dc:title>
  <dc:creator>COMPUTO</dc:creator>
  <cp:lastModifiedBy>COMPUTO</cp:lastModifiedBy>
  <cp:revision>4</cp:revision>
  <dcterms:created xsi:type="dcterms:W3CDTF">2022-11-15T08:27:51Z</dcterms:created>
  <dcterms:modified xsi:type="dcterms:W3CDTF">2022-11-15T09:01:02Z</dcterms:modified>
</cp:coreProperties>
</file>