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75B12F-9F23-4AA5-B972-480EE7859876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D5C98C-01DD-438B-9FF4-B9871307DF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5B12F-9F23-4AA5-B972-480EE7859876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5C98C-01DD-438B-9FF4-B9871307DF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5B12F-9F23-4AA5-B972-480EE7859876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5C98C-01DD-438B-9FF4-B9871307DF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5B12F-9F23-4AA5-B972-480EE7859876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5C98C-01DD-438B-9FF4-B9871307DFC2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5B12F-9F23-4AA5-B972-480EE7859876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5C98C-01DD-438B-9FF4-B9871307DFC2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5B12F-9F23-4AA5-B972-480EE7859876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5C98C-01DD-438B-9FF4-B9871307DFC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5B12F-9F23-4AA5-B972-480EE7859876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5C98C-01DD-438B-9FF4-B9871307DF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5B12F-9F23-4AA5-B972-480EE7859876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5C98C-01DD-438B-9FF4-B9871307DFC2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5B12F-9F23-4AA5-B972-480EE7859876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5C98C-01DD-438B-9FF4-B9871307DF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75B12F-9F23-4AA5-B972-480EE7859876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5C98C-01DD-438B-9FF4-B9871307DF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75B12F-9F23-4AA5-B972-480EE7859876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D5C98C-01DD-438B-9FF4-B9871307DFC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75B12F-9F23-4AA5-B972-480EE7859876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D5C98C-01DD-438B-9FF4-B9871307DFC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971600" y="1484784"/>
            <a:ext cx="7479792" cy="4572000"/>
          </a:xfrm>
        </p:spPr>
        <p:txBody>
          <a:bodyPr/>
          <a:lstStyle/>
          <a:p>
            <a:pPr marL="109728" indent="0">
              <a:buNone/>
            </a:pPr>
            <a:r>
              <a:rPr lang="es-MX" dirty="0" smtClean="0"/>
              <a:t>José Javier Perera Ventura </a:t>
            </a:r>
          </a:p>
          <a:p>
            <a:pPr marL="109728" indent="0">
              <a:buNone/>
            </a:pPr>
            <a:r>
              <a:rPr lang="es-MX" dirty="0" smtClean="0"/>
              <a:t>Arquitectura</a:t>
            </a:r>
          </a:p>
          <a:p>
            <a:pPr marL="109728" indent="0">
              <a:buNone/>
            </a:pPr>
            <a:r>
              <a:rPr lang="es-MX" dirty="0" smtClean="0"/>
              <a:t>Universidad Del Sureste</a:t>
            </a:r>
          </a:p>
          <a:p>
            <a:pPr marL="109728" indent="0">
              <a:buNone/>
            </a:pPr>
            <a:r>
              <a:rPr lang="es-MX" dirty="0" smtClean="0"/>
              <a:t>Informática</a:t>
            </a:r>
          </a:p>
          <a:p>
            <a:pPr marL="109728" indent="0">
              <a:buNone/>
            </a:pPr>
            <a:r>
              <a:rPr lang="es-MX" dirty="0" smtClean="0"/>
              <a:t>Jorge Sebastián Domínguez Torres</a:t>
            </a:r>
          </a:p>
          <a:p>
            <a:pPr marL="109728" indent="0">
              <a:buNone/>
            </a:pPr>
            <a:r>
              <a:rPr lang="es-MX" dirty="0" smtClean="0"/>
              <a:t>16/11/2022</a:t>
            </a:r>
            <a:endParaRPr lang="es-MX" dirty="0"/>
          </a:p>
        </p:txBody>
      </p:sp>
      <p:sp>
        <p:nvSpPr>
          <p:cNvPr id="7" name="6 Botón de acción: Final">
            <a:hlinkClick r:id="rId2" action="ppaction://hlinksldjump" highlightClick="1"/>
          </p:cNvPr>
          <p:cNvSpPr/>
          <p:nvPr/>
        </p:nvSpPr>
        <p:spPr>
          <a:xfrm>
            <a:off x="6300192" y="5229200"/>
            <a:ext cx="864096" cy="648072"/>
          </a:xfrm>
          <a:prstGeom prst="actionButtonEnd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34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El Señor de los Anillos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92D050"/>
                </a:solidFill>
              </a:rPr>
              <a:t>Don Quijote de la Mancha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El Principito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Cien años de Soledad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La Odisea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200" dirty="0" smtClean="0">
                <a:effectLst/>
              </a:rPr>
              <a:t> ¿Cuál </a:t>
            </a:r>
            <a:r>
              <a:rPr lang="es-MX" sz="2200" dirty="0">
                <a:effectLst/>
              </a:rPr>
              <a:t>es el libro más vendido en el mundo después de la Biblia?</a:t>
            </a:r>
            <a:br>
              <a:rPr lang="es-MX" sz="2200" dirty="0">
                <a:effectLst/>
              </a:rPr>
            </a:br>
            <a:endParaRPr lang="es-MX" sz="2200" dirty="0"/>
          </a:p>
        </p:txBody>
      </p:sp>
      <p:sp>
        <p:nvSpPr>
          <p:cNvPr id="4" name="3 Botón de acción: Final">
            <a:hlinkClick r:id="rId2" action="ppaction://hlinksldjump" highlightClick="1"/>
          </p:cNvPr>
          <p:cNvSpPr/>
          <p:nvPr/>
        </p:nvSpPr>
        <p:spPr>
          <a:xfrm>
            <a:off x="6732240" y="4941168"/>
            <a:ext cx="504056" cy="576064"/>
          </a:xfrm>
          <a:prstGeom prst="actionButtonEnd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4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Dos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Cien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Infinitos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Mil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Veinte</a:t>
            </a:r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200" dirty="0">
                <a:effectLst/>
              </a:rPr>
              <a:t>¿Cuántos decimales tiene el número pi π?</a:t>
            </a:r>
            <a:br>
              <a:rPr lang="es-MX" sz="2200" dirty="0">
                <a:effectLst/>
              </a:rPr>
            </a:b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32097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Dos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Cien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00B050"/>
                </a:solidFill>
              </a:rPr>
              <a:t>Infinitos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Mil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Veinte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200" dirty="0">
                <a:effectLst/>
              </a:rPr>
              <a:t>¿Cuántos decimales tiene el número pi π?</a:t>
            </a:r>
            <a:br>
              <a:rPr lang="es-MX" sz="2200" dirty="0">
                <a:effectLst/>
              </a:rPr>
            </a:br>
            <a:endParaRPr lang="es-MX" sz="2200" dirty="0"/>
          </a:p>
        </p:txBody>
      </p:sp>
      <p:sp>
        <p:nvSpPr>
          <p:cNvPr id="4" name="3 Botón de acción: Final">
            <a:hlinkClick r:id="rId2" action="ppaction://hlinksldjump" highlightClick="1"/>
          </p:cNvPr>
          <p:cNvSpPr/>
          <p:nvPr/>
        </p:nvSpPr>
        <p:spPr>
          <a:xfrm>
            <a:off x="6501471" y="5445224"/>
            <a:ext cx="720080" cy="504056"/>
          </a:xfrm>
          <a:prstGeom prst="actionButtonEnd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676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Sodio y potasio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Sodio y cloro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Sodio y carbono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Potasio y cloro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Cristal y sodio.</a:t>
            </a:r>
            <a:endParaRPr lang="es-MX" dirty="0"/>
          </a:p>
          <a:p>
            <a:pPr marL="624078" indent="-514350">
              <a:buFont typeface="+mj-lt"/>
              <a:buAutoNum type="alphaLcParenR"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200" dirty="0">
                <a:effectLst/>
              </a:rPr>
              <a:t>La sal común está formada por dos elementos, ¿cuáles son?</a:t>
            </a:r>
            <a:br>
              <a:rPr lang="es-MX" sz="2200" dirty="0">
                <a:effectLst/>
              </a:rPr>
            </a:b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21228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Sodio y potasio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00B050"/>
                </a:solidFill>
              </a:rPr>
              <a:t>Sodio y cloro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Sodio y carbono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Potasio y cloro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Cristal y sodio.</a:t>
            </a:r>
          </a:p>
          <a:p>
            <a:pPr marL="624078" indent="-514350">
              <a:buFont typeface="+mj-lt"/>
              <a:buAutoNum type="alphaLcParenR"/>
            </a:pP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200" dirty="0">
                <a:effectLst/>
              </a:rPr>
              <a:t>La sal común está formada por dos elementos, ¿cuáles son?</a:t>
            </a:r>
            <a:br>
              <a:rPr lang="es-MX" sz="2200" dirty="0">
                <a:effectLst/>
              </a:rPr>
            </a:br>
            <a:endParaRPr lang="es-MX" sz="2200" dirty="0"/>
          </a:p>
        </p:txBody>
      </p:sp>
      <p:sp>
        <p:nvSpPr>
          <p:cNvPr id="4" name="3 Botón de acción: Final">
            <a:hlinkClick r:id="rId2" action="ppaction://hlinksldjump" highlightClick="1"/>
          </p:cNvPr>
          <p:cNvSpPr/>
          <p:nvPr/>
        </p:nvSpPr>
        <p:spPr>
          <a:xfrm>
            <a:off x="6876256" y="5013176"/>
            <a:ext cx="720080" cy="648072"/>
          </a:xfrm>
          <a:prstGeom prst="actionButtonEnd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56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2 jugadores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3 jugadores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4 jugadores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5 jugadores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6 jugadores</a:t>
            </a:r>
            <a:endParaRPr lang="es-MX" dirty="0"/>
          </a:p>
          <a:p>
            <a:pPr marL="624078" indent="-514350">
              <a:buFont typeface="+mj-lt"/>
              <a:buAutoNum type="alphaLcParenR"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400" dirty="0">
                <a:effectLst/>
              </a:rPr>
              <a:t>¿Cuántos jugadores por equipo participan en un partido de voleibol?</a:t>
            </a: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04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2 jugadores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3 jugadores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4 jugadores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5 jugadores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00B050"/>
                </a:solidFill>
              </a:rPr>
              <a:t>6 jugadores</a:t>
            </a:r>
          </a:p>
          <a:p>
            <a:pPr marL="624078" indent="-514350">
              <a:buFont typeface="+mj-lt"/>
              <a:buAutoNum type="alphaLcParenR"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400" dirty="0">
                <a:effectLst/>
              </a:rPr>
              <a:t>¿Cuántos jugadores por equipo participan en un partido de voleibol?</a:t>
            </a: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endParaRPr lang="es-MX" dirty="0"/>
          </a:p>
        </p:txBody>
      </p:sp>
      <p:sp>
        <p:nvSpPr>
          <p:cNvPr id="4" name="3 Botón de acción: Final">
            <a:hlinkClick r:id="rId2" action="ppaction://hlinksldjump" highlightClick="1"/>
          </p:cNvPr>
          <p:cNvSpPr/>
          <p:nvPr/>
        </p:nvSpPr>
        <p:spPr>
          <a:xfrm>
            <a:off x="6696236" y="5589240"/>
            <a:ext cx="612068" cy="576064"/>
          </a:xfrm>
          <a:prstGeom prst="actionButtonEnd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39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/>
              <a:t>Miguel de Cervantes, William Shakespeare, Luis de </a:t>
            </a:r>
            <a:r>
              <a:rPr lang="es-MX" dirty="0" err="1"/>
              <a:t>Camões</a:t>
            </a:r>
            <a:r>
              <a:rPr lang="es-MX" dirty="0"/>
              <a:t>.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/>
              <a:t>Leonardo da Vinci, Miguel </a:t>
            </a:r>
            <a:r>
              <a:rPr lang="es-MX" dirty="0" err="1"/>
              <a:t>Angel</a:t>
            </a:r>
            <a:r>
              <a:rPr lang="es-MX" dirty="0"/>
              <a:t> </a:t>
            </a:r>
            <a:r>
              <a:rPr lang="es-MX" dirty="0" err="1"/>
              <a:t>Buonarroti</a:t>
            </a:r>
            <a:r>
              <a:rPr lang="es-MX" dirty="0"/>
              <a:t>, Sandro </a:t>
            </a:r>
            <a:r>
              <a:rPr lang="es-MX" dirty="0" err="1"/>
              <a:t>Boticelli</a:t>
            </a:r>
            <a:endParaRPr lang="es-MX" dirty="0"/>
          </a:p>
          <a:p>
            <a:pPr marL="624078" indent="-514350">
              <a:buFont typeface="+mj-lt"/>
              <a:buAutoNum type="alphaLcParenR"/>
            </a:pPr>
            <a:r>
              <a:rPr lang="es-MX" dirty="0" err="1"/>
              <a:t>Caravaggio</a:t>
            </a:r>
            <a:r>
              <a:rPr lang="es-MX" dirty="0"/>
              <a:t>, </a:t>
            </a:r>
            <a:r>
              <a:rPr lang="es-MX" dirty="0" err="1"/>
              <a:t>Bernini</a:t>
            </a:r>
            <a:r>
              <a:rPr lang="es-MX" dirty="0"/>
              <a:t>, </a:t>
            </a:r>
            <a:r>
              <a:rPr lang="es-MX" dirty="0" err="1"/>
              <a:t>Borromini</a:t>
            </a:r>
            <a:endParaRPr lang="es-MX" dirty="0"/>
          </a:p>
          <a:p>
            <a:pPr marL="624078" indent="-514350">
              <a:buFont typeface="+mj-lt"/>
              <a:buAutoNum type="alphaLcParenR"/>
            </a:pPr>
            <a:r>
              <a:rPr lang="es-MX" dirty="0"/>
              <a:t>Goethe, </a:t>
            </a:r>
            <a:r>
              <a:rPr lang="es-MX" dirty="0" err="1"/>
              <a:t>Victor</a:t>
            </a:r>
            <a:r>
              <a:rPr lang="es-MX" dirty="0"/>
              <a:t> Hugo, Gustavo Adolfo Bécquer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/>
              <a:t>Jorge Isaac, José Martí, Eduardo Blanco</a:t>
            </a:r>
          </a:p>
          <a:p>
            <a:pPr marL="624078" indent="-514350">
              <a:buFont typeface="+mj-lt"/>
              <a:buAutoNum type="alphaLcParenR"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400" dirty="0">
                <a:effectLst/>
              </a:rPr>
              <a:t>¿Cuáles son los representantes más destacados de la literatura renacentista?</a:t>
            </a: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697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Miguel de Cervantes, William Shakespeare, Luis de </a:t>
            </a:r>
            <a:r>
              <a:rPr lang="es-MX" dirty="0" err="1">
                <a:solidFill>
                  <a:srgbClr val="FF0000"/>
                </a:solidFill>
              </a:rPr>
              <a:t>Camões</a:t>
            </a:r>
            <a:r>
              <a:rPr lang="es-MX" dirty="0">
                <a:solidFill>
                  <a:srgbClr val="FF0000"/>
                </a:solidFill>
              </a:rPr>
              <a:t>.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00B050"/>
                </a:solidFill>
              </a:rPr>
              <a:t>Leonardo da Vinci, Miguel </a:t>
            </a:r>
            <a:r>
              <a:rPr lang="es-MX" dirty="0" err="1">
                <a:solidFill>
                  <a:srgbClr val="00B050"/>
                </a:solidFill>
              </a:rPr>
              <a:t>Angel</a:t>
            </a:r>
            <a:r>
              <a:rPr lang="es-MX" dirty="0">
                <a:solidFill>
                  <a:srgbClr val="00B050"/>
                </a:solidFill>
              </a:rPr>
              <a:t> </a:t>
            </a:r>
            <a:r>
              <a:rPr lang="es-MX" dirty="0" err="1">
                <a:solidFill>
                  <a:srgbClr val="00B050"/>
                </a:solidFill>
              </a:rPr>
              <a:t>Buonarroti</a:t>
            </a:r>
            <a:r>
              <a:rPr lang="es-MX" dirty="0">
                <a:solidFill>
                  <a:srgbClr val="00B050"/>
                </a:solidFill>
              </a:rPr>
              <a:t>, Sandro </a:t>
            </a:r>
            <a:r>
              <a:rPr lang="es-MX" dirty="0" err="1">
                <a:solidFill>
                  <a:srgbClr val="00B050"/>
                </a:solidFill>
              </a:rPr>
              <a:t>Boticelli</a:t>
            </a:r>
            <a:endParaRPr lang="es-MX" dirty="0">
              <a:solidFill>
                <a:srgbClr val="00B050"/>
              </a:solidFill>
            </a:endParaRPr>
          </a:p>
          <a:p>
            <a:pPr marL="624078" indent="-514350">
              <a:buFont typeface="+mj-lt"/>
              <a:buAutoNum type="alphaLcParenR"/>
            </a:pPr>
            <a:r>
              <a:rPr lang="es-MX" dirty="0" err="1">
                <a:solidFill>
                  <a:srgbClr val="FF0000"/>
                </a:solidFill>
              </a:rPr>
              <a:t>Caravaggio</a:t>
            </a:r>
            <a:r>
              <a:rPr lang="es-MX" dirty="0">
                <a:solidFill>
                  <a:srgbClr val="FF0000"/>
                </a:solidFill>
              </a:rPr>
              <a:t>, </a:t>
            </a:r>
            <a:r>
              <a:rPr lang="es-MX" dirty="0" err="1">
                <a:solidFill>
                  <a:srgbClr val="FF0000"/>
                </a:solidFill>
              </a:rPr>
              <a:t>Bernini</a:t>
            </a:r>
            <a:r>
              <a:rPr lang="es-MX" dirty="0">
                <a:solidFill>
                  <a:srgbClr val="FF0000"/>
                </a:solidFill>
              </a:rPr>
              <a:t>, </a:t>
            </a:r>
            <a:r>
              <a:rPr lang="es-MX" dirty="0" err="1">
                <a:solidFill>
                  <a:srgbClr val="FF0000"/>
                </a:solidFill>
              </a:rPr>
              <a:t>Borromini</a:t>
            </a:r>
            <a:endParaRPr lang="es-MX" dirty="0">
              <a:solidFill>
                <a:srgbClr val="FF0000"/>
              </a:solidFill>
            </a:endParaRP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Goethe, </a:t>
            </a:r>
            <a:r>
              <a:rPr lang="es-MX" dirty="0" err="1">
                <a:solidFill>
                  <a:srgbClr val="FF0000"/>
                </a:solidFill>
              </a:rPr>
              <a:t>Victor</a:t>
            </a:r>
            <a:r>
              <a:rPr lang="es-MX" dirty="0">
                <a:solidFill>
                  <a:srgbClr val="FF0000"/>
                </a:solidFill>
              </a:rPr>
              <a:t> Hugo, Gustavo Adolfo Bécquer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Jorge Isaac, José Martí, Eduardo Blanco</a:t>
            </a:r>
          </a:p>
          <a:p>
            <a:pPr marL="624078" indent="-514350">
              <a:buFont typeface="+mj-lt"/>
              <a:buAutoNum type="alphaLcParenR"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400" dirty="0">
                <a:effectLst/>
              </a:rPr>
              <a:t>¿Cuáles son los representantes más destacados de la literatura renacentista?</a:t>
            </a: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endParaRPr lang="es-MX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7092280" y="5949280"/>
            <a:ext cx="648072" cy="432048"/>
          </a:xfrm>
          <a:prstGeom prst="actionButtonHom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94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Trivia</a:t>
            </a:r>
            <a:r>
              <a:rPr lang="es-MX" dirty="0" smtClean="0"/>
              <a:t> de cultura general</a:t>
            </a:r>
            <a:endParaRPr lang="es-MX" dirty="0"/>
          </a:p>
        </p:txBody>
      </p:sp>
      <p:sp>
        <p:nvSpPr>
          <p:cNvPr id="4" name="3 Botón de acción: Final">
            <a:hlinkClick r:id="rId2" action="ppaction://hlinksldjump" highlightClick="1"/>
          </p:cNvPr>
          <p:cNvSpPr/>
          <p:nvPr/>
        </p:nvSpPr>
        <p:spPr>
          <a:xfrm>
            <a:off x="6228184" y="4077072"/>
            <a:ext cx="792088" cy="576064"/>
          </a:xfrm>
          <a:prstGeom prst="actionButtonEnd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8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Tiene entre 2 y 4 litros</a:t>
            </a:r>
            <a:endParaRPr lang="es-MX" dirty="0"/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Tiene entre 4 y 6 litros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Tiene 10 litros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Tiene 7 litros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Tiene 0,5 litros</a:t>
            </a:r>
            <a:endParaRPr lang="es-MX" dirty="0"/>
          </a:p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200" dirty="0">
                <a:effectLst/>
              </a:rPr>
              <a:t>¿Cuántos litros de sangre tiene una persona adulta?</a:t>
            </a: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28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Tiene entre 2 y 4 litros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92D050"/>
                </a:solidFill>
              </a:rPr>
              <a:t>Tiene entre 4 y 6 litros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Tiene 10 litros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Tiene 7 litros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Tiene 0,5 litros</a:t>
            </a:r>
          </a:p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200" dirty="0">
                <a:effectLst/>
              </a:rPr>
              <a:t>¿Cuántos litros de sangre tiene una persona adulta?</a:t>
            </a: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endParaRPr lang="es-MX" dirty="0"/>
          </a:p>
        </p:txBody>
      </p:sp>
      <p:sp>
        <p:nvSpPr>
          <p:cNvPr id="5" name="4 Botón de acción: Final">
            <a:hlinkClick r:id="rId2" action="ppaction://hlinksldjump" highlightClick="1"/>
          </p:cNvPr>
          <p:cNvSpPr/>
          <p:nvPr/>
        </p:nvSpPr>
        <p:spPr>
          <a:xfrm>
            <a:off x="6948264" y="5229200"/>
            <a:ext cx="504056" cy="432048"/>
          </a:xfrm>
          <a:prstGeom prst="actionButtonEnd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63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pt-BR" dirty="0" err="1">
                <a:hlinkClick r:id="rId2" action="ppaction://hlinksldjump"/>
              </a:rPr>
              <a:t>Platón</a:t>
            </a:r>
            <a:endParaRPr lang="pt-BR" dirty="0">
              <a:hlinkClick r:id="rId2" action="ppaction://hlinksldjump"/>
            </a:endParaRPr>
          </a:p>
          <a:p>
            <a:pPr marL="624078" indent="-514350">
              <a:buFont typeface="+mj-lt"/>
              <a:buAutoNum type="alphaLcParenR"/>
            </a:pPr>
            <a:r>
              <a:rPr lang="pt-BR" dirty="0" err="1">
                <a:hlinkClick r:id="rId2" action="ppaction://hlinksldjump"/>
              </a:rPr>
              <a:t>Galileo</a:t>
            </a:r>
            <a:r>
              <a:rPr lang="pt-BR" dirty="0">
                <a:hlinkClick r:id="rId2" action="ppaction://hlinksldjump"/>
              </a:rPr>
              <a:t> Galilei</a:t>
            </a:r>
          </a:p>
          <a:p>
            <a:pPr marL="624078" indent="-514350">
              <a:buFont typeface="+mj-lt"/>
              <a:buAutoNum type="alphaLcParenR"/>
            </a:pPr>
            <a:r>
              <a:rPr lang="pt-BR" dirty="0">
                <a:hlinkClick r:id="rId2" action="ppaction://hlinksldjump"/>
              </a:rPr>
              <a:t>Descartes</a:t>
            </a:r>
          </a:p>
          <a:p>
            <a:pPr marL="624078" indent="-514350">
              <a:buFont typeface="+mj-lt"/>
              <a:buAutoNum type="alphaLcParenR"/>
            </a:pPr>
            <a:r>
              <a:rPr lang="pt-BR" dirty="0">
                <a:hlinkClick r:id="rId2" action="ppaction://hlinksldjump"/>
              </a:rPr>
              <a:t>Sócrates</a:t>
            </a:r>
          </a:p>
          <a:p>
            <a:pPr marL="624078" indent="-514350">
              <a:buFont typeface="+mj-lt"/>
              <a:buAutoNum type="alphaLcParenR"/>
            </a:pPr>
            <a:r>
              <a:rPr lang="pt-BR" dirty="0">
                <a:hlinkClick r:id="rId2" action="ppaction://hlinksldjump"/>
              </a:rPr>
              <a:t>Francis Bacon</a:t>
            </a:r>
            <a:endParaRPr lang="pt-BR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200" dirty="0">
                <a:effectLst/>
              </a:rPr>
              <a:t>¿Quién es el autor de la frase "Pienso, luego existo"?</a:t>
            </a:r>
            <a:br>
              <a:rPr lang="es-MX" sz="2200" dirty="0">
                <a:effectLst/>
              </a:rPr>
            </a:b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30877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pt-BR" dirty="0" err="1">
                <a:solidFill>
                  <a:srgbClr val="FF0000"/>
                </a:solidFill>
              </a:rPr>
              <a:t>Platón</a:t>
            </a:r>
            <a:endParaRPr lang="pt-BR" dirty="0">
              <a:solidFill>
                <a:srgbClr val="FF0000"/>
              </a:solidFill>
            </a:endParaRPr>
          </a:p>
          <a:p>
            <a:pPr marL="624078" indent="-514350">
              <a:buFont typeface="+mj-lt"/>
              <a:buAutoNum type="alphaLcParenR"/>
            </a:pPr>
            <a:r>
              <a:rPr lang="pt-BR" dirty="0" err="1">
                <a:solidFill>
                  <a:srgbClr val="FF0000"/>
                </a:solidFill>
              </a:rPr>
              <a:t>Galileo</a:t>
            </a:r>
            <a:r>
              <a:rPr lang="pt-BR" dirty="0">
                <a:solidFill>
                  <a:srgbClr val="FF0000"/>
                </a:solidFill>
              </a:rPr>
              <a:t> Galilei</a:t>
            </a:r>
          </a:p>
          <a:p>
            <a:pPr marL="624078" indent="-514350">
              <a:buFont typeface="+mj-lt"/>
              <a:buAutoNum type="alphaLcParenR"/>
            </a:pPr>
            <a:r>
              <a:rPr lang="pt-BR" dirty="0">
                <a:solidFill>
                  <a:srgbClr val="00B050"/>
                </a:solidFill>
              </a:rPr>
              <a:t>Descartes</a:t>
            </a:r>
          </a:p>
          <a:p>
            <a:pPr marL="624078" indent="-514350">
              <a:buFont typeface="+mj-lt"/>
              <a:buAutoNum type="alphaLcParenR"/>
            </a:pPr>
            <a:r>
              <a:rPr lang="pt-BR" dirty="0">
                <a:solidFill>
                  <a:srgbClr val="FF0000"/>
                </a:solidFill>
              </a:rPr>
              <a:t>Sócrates</a:t>
            </a:r>
          </a:p>
          <a:p>
            <a:pPr marL="624078" indent="-514350">
              <a:buFont typeface="+mj-lt"/>
              <a:buAutoNum type="alphaLcParenR"/>
            </a:pPr>
            <a:r>
              <a:rPr lang="pt-BR" dirty="0">
                <a:solidFill>
                  <a:srgbClr val="FF0000"/>
                </a:solidFill>
              </a:rPr>
              <a:t>Francis Bacon</a:t>
            </a:r>
          </a:p>
          <a:p>
            <a:pPr marL="624078" indent="-514350">
              <a:buFont typeface="+mj-lt"/>
              <a:buAutoNum type="alphaLcParenR"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200" dirty="0">
                <a:effectLst/>
              </a:rPr>
              <a:t>¿Quién es el autor de la frase "Pienso, luego existo"?</a:t>
            </a:r>
            <a:br>
              <a:rPr lang="es-MX" sz="2200" dirty="0">
                <a:effectLst/>
              </a:rPr>
            </a:br>
            <a:endParaRPr lang="es-MX" sz="2200" dirty="0"/>
          </a:p>
        </p:txBody>
      </p:sp>
      <p:sp>
        <p:nvSpPr>
          <p:cNvPr id="4" name="3 Botón de acción: Final">
            <a:hlinkClick r:id="rId2" action="ppaction://hlinksldjump" highlightClick="1"/>
          </p:cNvPr>
          <p:cNvSpPr/>
          <p:nvPr/>
        </p:nvSpPr>
        <p:spPr>
          <a:xfrm>
            <a:off x="6804248" y="5013176"/>
            <a:ext cx="720080" cy="43204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7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Rusia y Vaticano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China y Nauru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Canadá y Mónaco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Estados Unidos y Malta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India y San Marino</a:t>
            </a:r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effectLst/>
              </a:rPr>
              <a:t> </a:t>
            </a:r>
            <a:r>
              <a:rPr lang="es-MX" sz="2400" dirty="0">
                <a:effectLst/>
              </a:rPr>
              <a:t>¿Cuál es el país más grande y el más pequeño del mundo?</a:t>
            </a:r>
            <a:br>
              <a:rPr lang="es-MX" sz="2400" dirty="0">
                <a:effectLst/>
              </a:rPr>
            </a:b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460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92D050"/>
                </a:solidFill>
              </a:rPr>
              <a:t>Rusia y Vaticano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China y Nauru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Canadá y Mónaco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Estados Unidos y Malta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India y San Marino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effectLst/>
              </a:rPr>
              <a:t> </a:t>
            </a:r>
            <a:r>
              <a:rPr lang="es-MX" sz="2400" dirty="0">
                <a:effectLst/>
              </a:rPr>
              <a:t>¿Cuál es el país más grande y el más pequeño del mundo?</a:t>
            </a:r>
            <a:br>
              <a:rPr lang="es-MX" sz="2400" dirty="0">
                <a:effectLst/>
              </a:rPr>
            </a:br>
            <a:endParaRPr lang="es-MX" sz="2400" dirty="0"/>
          </a:p>
        </p:txBody>
      </p:sp>
      <p:sp>
        <p:nvSpPr>
          <p:cNvPr id="4" name="3 Botón de acción: Final">
            <a:hlinkClick r:id="rId2" action="ppaction://hlinksldjump" highlightClick="1"/>
          </p:cNvPr>
          <p:cNvSpPr/>
          <p:nvPr/>
        </p:nvSpPr>
        <p:spPr>
          <a:xfrm>
            <a:off x="6660232" y="4581128"/>
            <a:ext cx="720080" cy="50405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3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El Señor de los Anillos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Don Quijote de la Mancha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El Principito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Cien años de Soledad</a:t>
            </a:r>
          </a:p>
          <a:p>
            <a:pPr marL="624078" indent="-514350">
              <a:buFont typeface="+mj-lt"/>
              <a:buAutoNum type="alphaLcParenR"/>
            </a:pPr>
            <a:r>
              <a:rPr lang="es-MX" dirty="0">
                <a:hlinkClick r:id="rId2" action="ppaction://hlinksldjump"/>
              </a:rPr>
              <a:t>La Odisea</a:t>
            </a:r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200" dirty="0" smtClean="0">
                <a:effectLst/>
              </a:rPr>
              <a:t> ¿Cuál </a:t>
            </a:r>
            <a:r>
              <a:rPr lang="es-MX" sz="2200" dirty="0">
                <a:effectLst/>
              </a:rPr>
              <a:t>es el libro más vendido en el mundo después de la Biblia?</a:t>
            </a:r>
            <a:br>
              <a:rPr lang="es-MX" sz="2200" dirty="0">
                <a:effectLst/>
              </a:rPr>
            </a:b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9309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492</Words>
  <Application>Microsoft Office PowerPoint</Application>
  <PresentationFormat>Presentación en pantalla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Concurrencia</vt:lpstr>
      <vt:lpstr>Presentación de PowerPoint</vt:lpstr>
      <vt:lpstr>Trivia de cultura general</vt:lpstr>
      <vt:lpstr>¿Cuántos litros de sangre tiene una persona adulta? </vt:lpstr>
      <vt:lpstr>¿Cuántos litros de sangre tiene una persona adulta? </vt:lpstr>
      <vt:lpstr>¿Quién es el autor de la frase "Pienso, luego existo"? </vt:lpstr>
      <vt:lpstr>¿Quién es el autor de la frase "Pienso, luego existo"? </vt:lpstr>
      <vt:lpstr> ¿Cuál es el país más grande y el más pequeño del mundo? </vt:lpstr>
      <vt:lpstr> ¿Cuál es el país más grande y el más pequeño del mundo? </vt:lpstr>
      <vt:lpstr> ¿Cuál es el libro más vendido en el mundo después de la Biblia? </vt:lpstr>
      <vt:lpstr> ¿Cuál es el libro más vendido en el mundo después de la Biblia? </vt:lpstr>
      <vt:lpstr>¿Cuántos decimales tiene el número pi π? </vt:lpstr>
      <vt:lpstr>¿Cuántos decimales tiene el número pi π? </vt:lpstr>
      <vt:lpstr>La sal común está formada por dos elementos, ¿cuáles son? </vt:lpstr>
      <vt:lpstr>La sal común está formada por dos elementos, ¿cuáles son? </vt:lpstr>
      <vt:lpstr>¿Cuántos jugadores por equipo participan en un partido de voleibol? </vt:lpstr>
      <vt:lpstr>¿Cuántos jugadores por equipo participan en un partido de voleibol? </vt:lpstr>
      <vt:lpstr>¿Cuáles son los representantes más destacados de la literatura renacentista? </vt:lpstr>
      <vt:lpstr>¿Cuáles son los representantes más destacados de la literatura renacentista?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 de cultura general</dc:title>
  <dc:creator>user</dc:creator>
  <cp:lastModifiedBy>user</cp:lastModifiedBy>
  <cp:revision>3</cp:revision>
  <dcterms:created xsi:type="dcterms:W3CDTF">2022-11-16T17:23:59Z</dcterms:created>
  <dcterms:modified xsi:type="dcterms:W3CDTF">2022-11-16T18:54:02Z</dcterms:modified>
</cp:coreProperties>
</file>