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0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97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89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61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4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23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23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55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44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0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18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60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62C0-D880-49FA-954C-FA7439C9662E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AD21-9F5D-4652-867F-ABCCB1AB5D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68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6919"/>
            <a:ext cx="223224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96707"/>
            <a:ext cx="3312368" cy="294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5300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Universidad del sureste UDS</a:t>
            </a:r>
            <a:br>
              <a:rPr lang="es-MX" sz="5300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Charlemagne Std" pitchFamily="82" charset="0"/>
              </a:rPr>
              <a:t>materia: computación 1</a:t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  <a:latin typeface="Charlemagne Std" pitchFamily="82" charset="0"/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Charlemagne Std" pitchFamily="82" charset="0"/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  <a:latin typeface="Charlemagne Std" pitchFamily="82" charset="0"/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Bernard MT Condensed" pitchFamily="18" charset="0"/>
              </a:rPr>
              <a:t>tema: hardware y software 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Forte" pitchFamily="66" charset="0"/>
              </a:rPr>
              <a:t>Alumnos: Dareli, Andy Coutiño,</a:t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  <a:latin typeface="Forte" pitchFamily="66" charset="0"/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Forte" pitchFamily="66" charset="0"/>
              </a:rPr>
              <a:t> Victor Delmar.</a:t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  <a:latin typeface="Forte" pitchFamily="66" charset="0"/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Forte" pitchFamily="66" charset="0"/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  <a:latin typeface="Forte" pitchFamily="66" charset="0"/>
              </a:rPr>
            </a:br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tx2">
                    <a:lumMod val="75000"/>
                  </a:schemeClr>
                </a:solidFill>
              </a:rPr>
            </a:b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3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C00000"/>
                </a:solidFill>
              </a:rPr>
              <a:t>¿</a:t>
            </a:r>
            <a:r>
              <a:rPr lang="es-MX" dirty="0" smtClean="0">
                <a:solidFill>
                  <a:srgbClr val="C00000"/>
                </a:solidFill>
              </a:rPr>
              <a:t>Que es hardware</a:t>
            </a:r>
            <a:r>
              <a:rPr lang="es-MX" sz="3600" b="1" dirty="0" smtClean="0">
                <a:solidFill>
                  <a:srgbClr val="C00000"/>
                </a:solidFill>
              </a:rPr>
              <a:t>?</a:t>
            </a:r>
            <a:endParaRPr lang="es-MX" sz="36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Son aquellos elementos físicos o materiales que constituyen una computadora o un sistema informático. Es decir, son aquellas partes físicas de un sistema operativo, tales como sus componentes eléctricos, mecánicos y cualquier elemento físico que este involucrado. </a:t>
            </a:r>
          </a:p>
          <a:p>
            <a:pPr algn="just"/>
            <a:r>
              <a:rPr lang="es-MX" dirty="0" smtClean="0"/>
              <a:t>Su función son los  dispositivos físicos que componen el ordenador, posibilitando el funcionamiento y complementando el software.</a:t>
            </a:r>
          </a:p>
          <a:p>
            <a:pPr algn="just"/>
            <a:r>
              <a:rPr lang="es-MX" dirty="0" smtClean="0"/>
              <a:t>Entre las partes que lo conforman están las pantallas, tarjetas, memorias, chips, USB, pen drives, impresoras, etc. 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118" y="5445224"/>
            <a:ext cx="1207964" cy="121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80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976664"/>
          </a:xfrm>
        </p:spPr>
        <p:txBody>
          <a:bodyPr>
            <a:normAutofit fontScale="32500" lnSpcReduction="20000"/>
          </a:bodyPr>
          <a:lstStyle/>
          <a:p>
            <a:r>
              <a:rPr lang="es-MX" sz="4900" dirty="0" smtClean="0"/>
              <a:t>el hardware puede clasificarse y ordenarse según su función en el proceso general del sistema:</a:t>
            </a:r>
          </a:p>
          <a:p>
            <a:endParaRPr lang="es-MX" sz="4900" dirty="0" smtClean="0"/>
          </a:p>
          <a:p>
            <a:r>
              <a:rPr lang="es-MX" sz="4900" dirty="0" smtClean="0"/>
              <a:t>Hardware de procesamiento. El corazón del sistema, digita, calcula y resuelve las operaciones necesarias para su funcionamiento.</a:t>
            </a:r>
          </a:p>
          <a:p>
            <a:r>
              <a:rPr lang="es-MX" sz="4900" dirty="0" smtClean="0"/>
              <a:t>Hardware de almacenamiento. Sirve para contener la información y los datos del sistema. Puede ser primario (interno) o secundario (extraíble).</a:t>
            </a:r>
          </a:p>
          <a:p>
            <a:r>
              <a:rPr lang="es-MX" sz="4900" dirty="0" smtClean="0"/>
              <a:t>Hardware periférico. Es el conjunto de aditamentos y accesorios que pueden incorporarse al sistema para brindarle nuevas funciones. el hardware puede clasificarse y ordenarse según su función en el proceso general del sistema:</a:t>
            </a:r>
          </a:p>
          <a:p>
            <a:endParaRPr lang="es-MX" sz="4900" dirty="0" smtClean="0"/>
          </a:p>
          <a:p>
            <a:r>
              <a:rPr lang="es-MX" sz="4900" dirty="0" smtClean="0"/>
              <a:t>Hardware de procesamiento. El corazón del sistema, digita, calcula y resuelve las operaciones necesarias para su funcionamiento.</a:t>
            </a:r>
          </a:p>
          <a:p>
            <a:r>
              <a:rPr lang="es-MX" sz="4900" dirty="0" smtClean="0"/>
              <a:t>Hardware de almacenamiento. Sirve para contener la información y los datos del sistema. Puede ser primario (interno) o secundario (extraíble).</a:t>
            </a:r>
          </a:p>
          <a:p>
            <a:r>
              <a:rPr lang="es-MX" sz="4900" dirty="0" smtClean="0"/>
              <a:t>Hardware periférico. Es el conjunto de aditamentos y accesorios que pueden incorporarse al sistema para brindarle nuevas funciones.</a:t>
            </a:r>
          </a:p>
          <a:p>
            <a:endParaRPr lang="es-MX" sz="4900" dirty="0" smtClean="0"/>
          </a:p>
          <a:p>
            <a:r>
              <a:rPr lang="es-MX" sz="4900" dirty="0" smtClean="0"/>
              <a:t>el hardware puede clasificarse y ordenarse según su función en el proceso general del sistema:</a:t>
            </a:r>
          </a:p>
          <a:p>
            <a:endParaRPr lang="es-MX" sz="4900" dirty="0" smtClean="0"/>
          </a:p>
          <a:p>
            <a:r>
              <a:rPr lang="es-MX" sz="4900" dirty="0" smtClean="0"/>
              <a:t>Hardware de procesamiento. El corazón del sistema, digita, calcula y resuelve las operaciones necesarias para su funcionamiento.</a:t>
            </a:r>
          </a:p>
          <a:p>
            <a:r>
              <a:rPr lang="es-MX" sz="4900" dirty="0" smtClean="0"/>
              <a:t>Hardware de almacenamiento. Sirve para contener la información y los datos del sistema. Puede ser primario (interno) o secundario (extraíble).</a:t>
            </a:r>
          </a:p>
          <a:p>
            <a:r>
              <a:rPr lang="es-MX" sz="4900" dirty="0" smtClean="0"/>
              <a:t>Hardware periférico. Es el conjunto de aditamentos y accesorios que pueden incorporarse al sistema para brindarle nuevas funciones.</a:t>
            </a:r>
          </a:p>
          <a:p>
            <a:endParaRPr lang="es-MX" sz="4900" dirty="0" smtClean="0"/>
          </a:p>
        </p:txBody>
      </p:sp>
    </p:spTree>
    <p:extLst>
      <p:ext uri="{BB962C8B-B14F-4D97-AF65-F5344CB8AC3E}">
        <p14:creationId xmlns:p14="http://schemas.microsoft.com/office/powerpoint/2010/main" val="41754400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443841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Hardware de entrada. Permite introducir datos al sistema por el usuario u operador, o proveniente de redes y sistemas de telecomunicaciones.</a:t>
            </a:r>
          </a:p>
          <a:p>
            <a:r>
              <a:rPr lang="es-MX" dirty="0" smtClean="0"/>
              <a:t>Hardware de salida. Permite extraer información del sistema o enviarlo a redes de telecomunicaciones.</a:t>
            </a:r>
          </a:p>
          <a:p>
            <a:r>
              <a:rPr lang="es-MX" dirty="0" smtClean="0"/>
              <a:t>Hardware mixto. Cumple las funciones de entrada y salida a la vez.</a:t>
            </a:r>
          </a:p>
          <a:p>
            <a:endParaRPr lang="es-MX" dirty="0" smtClean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94348"/>
            <a:ext cx="21431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121" y="3861048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92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  <a:latin typeface="Charlemagne Std" pitchFamily="82" charset="0"/>
              </a:rPr>
              <a:t>¿Qué es software?</a:t>
            </a:r>
            <a:endParaRPr lang="es-MX" dirty="0">
              <a:solidFill>
                <a:srgbClr val="C00000"/>
              </a:solidFill>
              <a:latin typeface="Charlemagne Std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Se conoce como software, logicial o soporte lógico al sistema formal de un  sistema informático, que comprende el conjunto de los componentes lógicos necesarios que hacen posible la realización de tareas especificas, en contraposición a los componentes físicos que son llamados hardware.</a:t>
            </a:r>
          </a:p>
          <a:p>
            <a:r>
              <a:rPr lang="es-MX" dirty="0" smtClean="0"/>
              <a:t>El siclo de vida de desarrollo del software (también conocido como SDLS o Sistema develovment life cycle) contempla las fases necesarias para validar el desarrollo del software y así garantizar que este cumpla los requisitos para la aplicación y verificación de los procedimientos de desarrollo.</a:t>
            </a:r>
          </a:p>
          <a:p>
            <a:r>
              <a:rPr lang="es-MX" dirty="0" smtClean="0"/>
              <a:t>Su sistema operativo es el software o programa mas importante que se ejecuta en un computador, nos permite usarlo y darle ordenes para que haga lo que necesitamos. </a:t>
            </a:r>
            <a:endParaRPr lang="es-MX" dirty="0"/>
          </a:p>
        </p:txBody>
      </p:sp>
      <p:sp>
        <p:nvSpPr>
          <p:cNvPr id="4" name="AutoShape 2" descr="Software Logo Gráfico por DEEMKA STUDIO · Creative Fabr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Software Logo Gráfico por DEEMKA STUDIO · Creative Fabr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Software Logo Gráfico por DEEMKA STUDIO · Creative Fabric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85184"/>
            <a:ext cx="1996430" cy="140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507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335846"/>
            <a:ext cx="74168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realizar millares de calculaciones por segundo y que brinda el poder central de procesamiento de información al sistema computacional.</a:t>
            </a:r>
          </a:p>
          <a:p>
            <a:pPr algn="just"/>
            <a:r>
              <a:rPr lang="es-MX" dirty="0" smtClean="0"/>
              <a:t>Tarjeta de red. Un conjunto de circuitos electrónicos integrados a la placa base del CPU y que le brindan al computador la posibilidad de interactuar con distintas redes de datos a distancia.</a:t>
            </a:r>
          </a:p>
          <a:p>
            <a:pPr algn="just"/>
            <a:r>
              <a:rPr lang="es-MX" dirty="0" smtClean="0"/>
              <a:t>Módulos de Memoria RAM. Circuitos que integran al sistema diversos módulos de memoria de acceso aleatorio (RAM en donde se van a ejecutar los diversos procesos del sistema).</a:t>
            </a:r>
          </a:p>
          <a:p>
            <a:pPr algn="just"/>
            <a:r>
              <a:rPr lang="es-MX" dirty="0" smtClean="0"/>
              <a:t>Impresoras. Periféricos muy comunes que trascriben a papel la información digital manejada por el sistema (salida). Existen diversos modelos y tendencias, algunos de los cuales permiten incluso introducir datos a partir de un escáner (mixtas).</a:t>
            </a:r>
          </a:p>
          <a:p>
            <a:pPr algn="just"/>
            <a:r>
              <a:rPr lang="es-MX" dirty="0" smtClean="0"/>
              <a:t>Escáneres. Periféricos de entrada, que digitalizan el contenido introducido a la mejor usanza de una fotocopiadora o los ya extintos faxes, y permite reproducirla digitalmente para su envío, almacenamiento o edición.</a:t>
            </a:r>
          </a:p>
          <a:p>
            <a:pPr algn="just"/>
            <a:r>
              <a:rPr lang="es-MX" dirty="0" smtClean="0"/>
              <a:t>Módem. Componente de comunicaciones, a menudo integrado al computador, encargado de manejar los protocolos de transmisión de datos (salida) para la conexión a redes informáticas.</a:t>
            </a:r>
          </a:p>
          <a:p>
            <a:pPr algn="just"/>
            <a:r>
              <a:rPr lang="es-MX" dirty="0" smtClean="0"/>
              <a:t>Discos rígidos. El hardware de almacenamiento por excelencia, contiene la información básica de todo sistema informático y permite también archivar los datos introducidos por el usuario. No es removible y se halla en el interior de la CPU.</a:t>
            </a:r>
          </a:p>
        </p:txBody>
      </p:sp>
    </p:spTree>
    <p:extLst>
      <p:ext uri="{BB962C8B-B14F-4D97-AF65-F5344CB8AC3E}">
        <p14:creationId xmlns:p14="http://schemas.microsoft.com/office/powerpoint/2010/main" val="4029300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2"/>
                </a:solidFill>
              </a:rPr>
              <a:t>Software imágenes </a:t>
            </a:r>
            <a:endParaRPr lang="es-MX" dirty="0">
              <a:solidFill>
                <a:schemeClr val="accent2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4509120"/>
            <a:ext cx="3231160" cy="1420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628800"/>
            <a:ext cx="20193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90737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89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760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     Universidad del sureste UDS  materia: computación 1  tema: hardware y software   Alumnos: Dareli, Andy Coutiño,  Victor Delmar.   </vt:lpstr>
      <vt:lpstr>¿Que es hardware?</vt:lpstr>
      <vt:lpstr>Presentación de PowerPoint</vt:lpstr>
      <vt:lpstr>Presentación de PowerPoint</vt:lpstr>
      <vt:lpstr>¿Qué es software?</vt:lpstr>
      <vt:lpstr>Presentación de PowerPoint</vt:lpstr>
      <vt:lpstr>Software imágenes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del sureste UDS materia: computación 1 tema: hadware y software   alumnos: Dareli, Andy Coutiño, Victor Delmar.</dc:title>
  <dc:creator>User</dc:creator>
  <cp:lastModifiedBy>User</cp:lastModifiedBy>
  <cp:revision>7</cp:revision>
  <dcterms:created xsi:type="dcterms:W3CDTF">2022-10-29T17:29:59Z</dcterms:created>
  <dcterms:modified xsi:type="dcterms:W3CDTF">2022-10-29T18:34:57Z</dcterms:modified>
</cp:coreProperties>
</file>