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802B-3896-450B-B308-19AB828FFFBD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4D4-3EEE-4812-AB41-F7FA1B875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644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802B-3896-450B-B308-19AB828FFFBD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4D4-3EEE-4812-AB41-F7FA1B875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671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802B-3896-450B-B308-19AB828FFFBD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4D4-3EEE-4812-AB41-F7FA1B875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584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802B-3896-450B-B308-19AB828FFFBD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4D4-3EEE-4812-AB41-F7FA1B875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338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802B-3896-450B-B308-19AB828FFFBD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4D4-3EEE-4812-AB41-F7FA1B875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802B-3896-450B-B308-19AB828FFFBD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4D4-3EEE-4812-AB41-F7FA1B875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9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802B-3896-450B-B308-19AB828FFFBD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4D4-3EEE-4812-AB41-F7FA1B875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083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802B-3896-450B-B308-19AB828FFFBD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4D4-3EEE-4812-AB41-F7FA1B875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45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802B-3896-450B-B308-19AB828FFFBD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4D4-3EEE-4812-AB41-F7FA1B875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699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802B-3896-450B-B308-19AB828FFFBD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4D4-3EEE-4812-AB41-F7FA1B875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70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802B-3896-450B-B308-19AB828FFFBD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424D4-3EEE-4812-AB41-F7FA1B875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87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0802B-3896-450B-B308-19AB828FFFBD}" type="datetimeFigureOut">
              <a:rPr lang="es-MX" smtClean="0"/>
              <a:t>29/10/2022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424D4-3EEE-4812-AB41-F7FA1B8752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956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08721"/>
            <a:ext cx="7774632" cy="1512167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dobe Arabic" pitchFamily="18" charset="-78"/>
                <a:cs typeface="Adobe Arabic" pitchFamily="18" charset="-78"/>
              </a:rPr>
              <a:t>PAQUETERIA DE MICROSOFT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2780928"/>
            <a:ext cx="7344816" cy="2857872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85878"/>
            <a:ext cx="5184576" cy="317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9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dobe Caslon Pro Bold" pitchFamily="18" charset="0"/>
              </a:rPr>
              <a:t>MICROSFT ONENOTE</a:t>
            </a:r>
            <a:endParaRPr lang="es-MX" dirty="0">
              <a:latin typeface="Adobe Caslon Pro Bol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Facilita </a:t>
            </a:r>
            <a:r>
              <a:rPr lang="es-MX" dirty="0"/>
              <a:t>la toma de notas caseras o para reuniones, la organización y su distribución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12977"/>
            <a:ext cx="2798961" cy="2201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4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dobe Caslon Pro Bold" pitchFamily="18" charset="0"/>
              </a:rPr>
              <a:t>MICROSOFT PROJE</a:t>
            </a:r>
            <a:r>
              <a:rPr lang="es-MX" dirty="0" smtClean="0"/>
              <a:t>CT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P</a:t>
            </a:r>
            <a:r>
              <a:rPr lang="es-MX" dirty="0" smtClean="0"/>
              <a:t>ermite </a:t>
            </a:r>
            <a:r>
              <a:rPr lang="es-MX" dirty="0"/>
              <a:t>la programación y seguimiento de proyectos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08919"/>
            <a:ext cx="3240360" cy="283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7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8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dobe Caslon Pro Bold" pitchFamily="18" charset="0"/>
              </a:rPr>
              <a:t>MICROSFT PUBLISHER </a:t>
            </a:r>
            <a:endParaRPr lang="es-MX" dirty="0">
              <a:latin typeface="Adobe Caslon Pro Bol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Permite </a:t>
            </a:r>
            <a:r>
              <a:rPr lang="es-MX" dirty="0"/>
              <a:t>editar publicaciones o sitios </a:t>
            </a:r>
            <a:r>
              <a:rPr lang="es-MX" dirty="0" smtClean="0"/>
              <a:t>Web.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2348880"/>
            <a:ext cx="3284985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49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/>
          <a:lstStyle/>
          <a:p>
            <a:r>
              <a:rPr lang="es-MX" dirty="0" smtClean="0">
                <a:latin typeface="Adobe Caslon Pro Bold" pitchFamily="18" charset="0"/>
              </a:rPr>
              <a:t>SISTEMAS OPERATIVOS DE GOOGLE</a:t>
            </a:r>
            <a:endParaRPr lang="es-MX" dirty="0">
              <a:latin typeface="Adobe Caslon Pro Bold" pitchFamily="18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52936"/>
            <a:ext cx="3888432" cy="277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4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dobe Caslon Pro Bold" pitchFamily="18" charset="0"/>
              </a:rPr>
              <a:t>GOOGLE</a:t>
            </a:r>
            <a:endParaRPr lang="es-MX" dirty="0">
              <a:latin typeface="Adobe Caslon Pro Bol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err="1"/>
              <a:t>ChromeOS</a:t>
            </a:r>
            <a:r>
              <a:rPr lang="es-MX" dirty="0"/>
              <a:t>​ es un sistema operativo basado en Linux diseñado por Google. Es un derivado del proyecto de código abierto </a:t>
            </a:r>
            <a:r>
              <a:rPr lang="es-MX" dirty="0" err="1"/>
              <a:t>Chromium</a:t>
            </a:r>
            <a:r>
              <a:rPr lang="es-MX" dirty="0"/>
              <a:t> OS y usa el navegador web Google </a:t>
            </a:r>
            <a:r>
              <a:rPr lang="es-MX" dirty="0" err="1"/>
              <a:t>Chrome</a:t>
            </a:r>
            <a:r>
              <a:rPr lang="es-MX" dirty="0"/>
              <a:t> como interfaz de usuario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662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>
                <a:solidFill>
                  <a:schemeClr val="tx2"/>
                </a:solidFill>
              </a:rPr>
              <a:t>UNIVERSIDAD </a:t>
            </a:r>
            <a:r>
              <a:rPr lang="es-MX" sz="2000" dirty="0">
                <a:solidFill>
                  <a:schemeClr val="tx2"/>
                </a:solidFill>
              </a:rPr>
              <a:t>EL </a:t>
            </a:r>
            <a:r>
              <a:rPr lang="es-MX" sz="2000" dirty="0" smtClean="0">
                <a:solidFill>
                  <a:schemeClr val="tx2"/>
                </a:solidFill>
              </a:rPr>
              <a:t>SURESTE</a:t>
            </a:r>
            <a:br>
              <a:rPr lang="es-MX" sz="2000" dirty="0" smtClean="0">
                <a:solidFill>
                  <a:schemeClr val="tx2"/>
                </a:solidFill>
              </a:rPr>
            </a:br>
            <a:r>
              <a:rPr lang="es-MX" sz="2000" dirty="0">
                <a:solidFill>
                  <a:schemeClr val="tx2"/>
                </a:solidFill>
              </a:rPr>
              <a:t/>
            </a:r>
            <a:br>
              <a:rPr lang="es-MX" sz="2000" dirty="0">
                <a:solidFill>
                  <a:schemeClr val="tx2"/>
                </a:solidFill>
              </a:rPr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>
                <a:solidFill>
                  <a:schemeClr val="tx2"/>
                </a:solidFill>
              </a:rPr>
              <a:t>COMPUTACION I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>DOCENTE: JORGE SEBASTIAN DOMINGUEZ TORRES</a:t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TRABAJO</a:t>
            </a:r>
            <a:r>
              <a:rPr lang="es-MX" sz="2000" dirty="0" smtClean="0"/>
              <a:t>: INVESTIGACION DE LA PAQUETERIA DE MICROSOFT</a:t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 </a:t>
            </a:r>
            <a:br>
              <a:rPr lang="es-MX" sz="2000" dirty="0"/>
            </a:br>
            <a:r>
              <a:rPr lang="es-MX" sz="2000" dirty="0" smtClean="0"/>
              <a:t>INTEGRANTES:  Martin Alejandro Cruz Hernández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 smtClean="0"/>
              <a:t>          Guadalupe Pinto </a:t>
            </a:r>
            <a:r>
              <a:rPr lang="es-MX" sz="2000" dirty="0" err="1" smtClean="0"/>
              <a:t>Garcia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 </a:t>
            </a:r>
            <a:br>
              <a:rPr lang="es-MX" sz="2000" dirty="0"/>
            </a:br>
            <a:r>
              <a:rPr lang="es-MX" sz="2000" dirty="0"/>
              <a:t> </a:t>
            </a:r>
            <a:br>
              <a:rPr lang="es-MX" sz="2000" dirty="0"/>
            </a:br>
            <a:r>
              <a:rPr lang="es-MX" sz="2000" dirty="0"/>
              <a:t>FECHA DE ENTREGA: 29 DE OCTUBRE DE 2022.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96752"/>
            <a:ext cx="2304256" cy="1134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6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dobe Caslon Pro Bold" pitchFamily="18" charset="0"/>
              </a:rPr>
              <a:t>¿PARA QUE SIRVE?</a:t>
            </a:r>
            <a:endParaRPr lang="es-MX" dirty="0">
              <a:latin typeface="Adobe Caslon Pro Bol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PRINICIPALMENTE ESTOS PAQUETES NOS SIRVEN EN EL DIA A DIA, YA QUE NOS FACILITAN EL TRABAJO.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55757"/>
            <a:ext cx="4167463" cy="184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11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*Tareas</a:t>
            </a:r>
            <a:br>
              <a:rPr lang="es-MX" dirty="0" smtClean="0"/>
            </a:br>
            <a:r>
              <a:rPr lang="es-MX" dirty="0" smtClean="0"/>
              <a:t>*Graficas de venta</a:t>
            </a:r>
            <a:br>
              <a:rPr lang="es-MX" dirty="0" smtClean="0"/>
            </a:br>
            <a:r>
              <a:rPr lang="es-MX" dirty="0" smtClean="0"/>
              <a:t>*Listas 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8640"/>
            <a:ext cx="3879431" cy="238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0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dirty="0" smtClean="0">
                <a:latin typeface="Adobe Caslon Pro Bold" pitchFamily="18" charset="0"/>
              </a:rPr>
              <a:t>LOS PAQUETES DE MICROSOFT SON.</a:t>
            </a:r>
            <a:endParaRPr lang="es-MX" dirty="0">
              <a:latin typeface="Adobe Caslon Pro Bol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Microsoft </a:t>
            </a:r>
            <a:r>
              <a:rPr lang="es-MX" dirty="0" err="1" smtClean="0"/>
              <a:t>work</a:t>
            </a:r>
            <a:endParaRPr lang="es-MX" dirty="0" smtClean="0"/>
          </a:p>
          <a:p>
            <a:r>
              <a:rPr lang="es-MX" dirty="0" smtClean="0"/>
              <a:t>Microsoft </a:t>
            </a:r>
            <a:r>
              <a:rPr lang="es-MX" dirty="0" err="1" smtClean="0"/>
              <a:t>excel</a:t>
            </a:r>
            <a:endParaRPr lang="es-MX" dirty="0" smtClean="0"/>
          </a:p>
          <a:p>
            <a:r>
              <a:rPr lang="es-MX" dirty="0" smtClean="0"/>
              <a:t>Microsoft </a:t>
            </a:r>
            <a:r>
              <a:rPr lang="es-MX" dirty="0" err="1" smtClean="0"/>
              <a:t>Powerpoint</a:t>
            </a:r>
            <a:endParaRPr lang="es-MX" dirty="0" smtClean="0"/>
          </a:p>
          <a:p>
            <a:r>
              <a:rPr lang="es-MX" dirty="0" smtClean="0"/>
              <a:t>Microsoft </a:t>
            </a:r>
            <a:r>
              <a:rPr lang="es-MX" dirty="0" err="1" smtClean="0"/>
              <a:t>outlook</a:t>
            </a:r>
            <a:endParaRPr lang="es-MX" dirty="0" smtClean="0"/>
          </a:p>
          <a:p>
            <a:r>
              <a:rPr lang="es-MX" dirty="0" smtClean="0"/>
              <a:t>Microsoft </a:t>
            </a:r>
            <a:r>
              <a:rPr lang="es-MX" dirty="0" err="1" smtClean="0"/>
              <a:t>acess</a:t>
            </a:r>
            <a:endParaRPr lang="es-MX" dirty="0" smtClean="0"/>
          </a:p>
          <a:p>
            <a:r>
              <a:rPr lang="es-MX" dirty="0" err="1" smtClean="0"/>
              <a:t>Microsft</a:t>
            </a:r>
            <a:r>
              <a:rPr lang="es-MX" dirty="0" smtClean="0"/>
              <a:t> </a:t>
            </a:r>
            <a:r>
              <a:rPr lang="es-MX" dirty="0" err="1" smtClean="0"/>
              <a:t>Onenote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Microsft</a:t>
            </a:r>
            <a:r>
              <a:rPr lang="es-MX" dirty="0" smtClean="0"/>
              <a:t> </a:t>
            </a:r>
            <a:r>
              <a:rPr lang="es-MX" dirty="0" err="1" smtClean="0"/>
              <a:t>project</a:t>
            </a:r>
            <a:endParaRPr lang="es-MX" dirty="0" smtClean="0"/>
          </a:p>
          <a:p>
            <a:r>
              <a:rPr lang="es-MX" dirty="0" err="1" smtClean="0"/>
              <a:t>Microsft</a:t>
            </a:r>
            <a:r>
              <a:rPr lang="es-MX" dirty="0" smtClean="0"/>
              <a:t> </a:t>
            </a:r>
            <a:r>
              <a:rPr lang="es-MX" dirty="0" err="1" smtClean="0"/>
              <a:t>publisher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dobe Caslon Pro Bold" pitchFamily="18" charset="0"/>
              </a:rPr>
              <a:t>MICROSOFT WOR</a:t>
            </a:r>
            <a:r>
              <a:rPr lang="es-MX" dirty="0">
                <a:latin typeface="Adobe Caslon Pro Bold" pitchFamily="18" charset="0"/>
              </a:rPr>
              <a:t>K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Permite </a:t>
            </a:r>
            <a:r>
              <a:rPr lang="es-MX" dirty="0"/>
              <a:t>la creación y edición de todo tipo de documentos, tanto formales como informales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852936"/>
            <a:ext cx="280831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90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dobe Caslon Pro Bold" pitchFamily="18" charset="0"/>
              </a:rPr>
              <a:t>MICROSOFT EXCEL </a:t>
            </a:r>
            <a:endParaRPr lang="es-MX" dirty="0">
              <a:latin typeface="Adobe Caslon Pro Bol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Permite </a:t>
            </a:r>
            <a:r>
              <a:rPr lang="es-MX" dirty="0"/>
              <a:t>la realización de cálculos simples o complejos (mediante el uso de fórmulas) y la generación de gráficos asociados a dichos cálculos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73016"/>
            <a:ext cx="3240360" cy="2064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5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dobe Caslon Pro Bold" pitchFamily="18" charset="0"/>
              </a:rPr>
              <a:t>MICROSOFT POWERPOINT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Permite </a:t>
            </a:r>
            <a:r>
              <a:rPr lang="es-MX" dirty="0"/>
              <a:t>la creación de presentaciones visuales (diapositivas) con la inclusión de texto, imágenes, sonidos o videos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429000"/>
            <a:ext cx="3480387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8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dobe Caslon Pro Bold" pitchFamily="18" charset="0"/>
              </a:rPr>
              <a:t>MICROSOFT OUTLOOK </a:t>
            </a:r>
            <a:endParaRPr lang="es-MX" dirty="0">
              <a:latin typeface="Adobe Caslon Pro Bol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Permite </a:t>
            </a:r>
            <a:r>
              <a:rPr lang="es-MX" dirty="0"/>
              <a:t>la administración del correo electrónico, manejo de agendas y contactos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3366654"/>
            <a:ext cx="3584295" cy="215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9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dobe Caslon Pro Bold" pitchFamily="18" charset="0"/>
              </a:rPr>
              <a:t>MICROSOFT ACESS </a:t>
            </a:r>
            <a:endParaRPr lang="es-MX" dirty="0">
              <a:latin typeface="Adobe Caslon Pro Bold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 </a:t>
            </a:r>
            <a:r>
              <a:rPr lang="es-MX" dirty="0" smtClean="0"/>
              <a:t>Permite </a:t>
            </a:r>
            <a:r>
              <a:rPr lang="es-MX" dirty="0"/>
              <a:t>el manejo de grandes volúmenes de información contenidos en bases de datos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140967"/>
            <a:ext cx="3024336" cy="2957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8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212</Words>
  <Application>Microsoft Office PowerPoint</Application>
  <PresentationFormat>Presentación en pantalla (4:3)</PresentationFormat>
  <Paragraphs>33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PAQUETERIA DE MICROSOFT</vt:lpstr>
      <vt:lpstr>¿PARA QUE SIRVE?</vt:lpstr>
      <vt:lpstr>Presentación de PowerPoint</vt:lpstr>
      <vt:lpstr>LOS PAQUETES DE MICROSOFT SON.</vt:lpstr>
      <vt:lpstr>MICROSOFT WORK</vt:lpstr>
      <vt:lpstr>MICROSOFT EXCEL </vt:lpstr>
      <vt:lpstr>MICROSOFT POWERPOINT </vt:lpstr>
      <vt:lpstr>MICROSOFT OUTLOOK </vt:lpstr>
      <vt:lpstr>MICROSOFT ACESS </vt:lpstr>
      <vt:lpstr>MICROSFT ONENOTE</vt:lpstr>
      <vt:lpstr>MICROSOFT PROJECT </vt:lpstr>
      <vt:lpstr>Presentación de PowerPoint</vt:lpstr>
      <vt:lpstr>MICROSFT PUBLISHER </vt:lpstr>
      <vt:lpstr>SISTEMAS OPERATIVOS DE GOOGLE</vt:lpstr>
      <vt:lpstr>GOOGLE</vt:lpstr>
      <vt:lpstr>   UNIVERSIDAD EL SURESTE       COMPUTACION I  DOCENTE: JORGE SEBASTIAN DOMINGUEZ TORRES  TRABAJO: INVESTIGACION DE LA PAQUETERIA DE MICROSOFT    INTEGRANTES:  Martin Alejandro Cruz Hernández           Guadalupe Pinto Garcia      FECHA DE ENTREGA: 29 DE OCTUBRE DE 2022.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PAQUETERIA DE MICROSOFT Y SISTEMAS OPERATIVOS DE GOOGLE.</dc:title>
  <dc:creator>User</dc:creator>
  <cp:lastModifiedBy>User</cp:lastModifiedBy>
  <cp:revision>6</cp:revision>
  <dcterms:created xsi:type="dcterms:W3CDTF">2022-10-29T17:32:46Z</dcterms:created>
  <dcterms:modified xsi:type="dcterms:W3CDTF">2022-10-29T18:19:33Z</dcterms:modified>
</cp:coreProperties>
</file>