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CDDD-B766-4065-BA24-44E65950A3C9}" type="datetimeFigureOut">
              <a:rPr lang="es-MX" smtClean="0"/>
              <a:t>09/12/2020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ED03A-A386-4234-BF7B-378B055E39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57157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CDDD-B766-4065-BA24-44E65950A3C9}" type="datetimeFigureOut">
              <a:rPr lang="es-MX" smtClean="0"/>
              <a:t>09/12/2020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ED03A-A386-4234-BF7B-378B055E39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07080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CDDD-B766-4065-BA24-44E65950A3C9}" type="datetimeFigureOut">
              <a:rPr lang="es-MX" smtClean="0"/>
              <a:t>09/12/2020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ED03A-A386-4234-BF7B-378B055E39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95196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CDDD-B766-4065-BA24-44E65950A3C9}" type="datetimeFigureOut">
              <a:rPr lang="es-MX" smtClean="0"/>
              <a:t>09/12/2020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ED03A-A386-4234-BF7B-378B055E39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61597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CDDD-B766-4065-BA24-44E65950A3C9}" type="datetimeFigureOut">
              <a:rPr lang="es-MX" smtClean="0"/>
              <a:t>09/12/2020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ED03A-A386-4234-BF7B-378B055E39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40582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CDDD-B766-4065-BA24-44E65950A3C9}" type="datetimeFigureOut">
              <a:rPr lang="es-MX" smtClean="0"/>
              <a:t>09/12/2020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ED03A-A386-4234-BF7B-378B055E39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66183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CDDD-B766-4065-BA24-44E65950A3C9}" type="datetimeFigureOut">
              <a:rPr lang="es-MX" smtClean="0"/>
              <a:t>09/12/2020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ED03A-A386-4234-BF7B-378B055E39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39199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CDDD-B766-4065-BA24-44E65950A3C9}" type="datetimeFigureOut">
              <a:rPr lang="es-MX" smtClean="0"/>
              <a:t>09/12/2020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ED03A-A386-4234-BF7B-378B055E39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67253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CDDD-B766-4065-BA24-44E65950A3C9}" type="datetimeFigureOut">
              <a:rPr lang="es-MX" smtClean="0"/>
              <a:t>09/12/2020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ED03A-A386-4234-BF7B-378B055E39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2771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CDDD-B766-4065-BA24-44E65950A3C9}" type="datetimeFigureOut">
              <a:rPr lang="es-MX" smtClean="0"/>
              <a:t>09/12/2020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ED03A-A386-4234-BF7B-378B055E39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15497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2CDDD-B766-4065-BA24-44E65950A3C9}" type="datetimeFigureOut">
              <a:rPr lang="es-MX" smtClean="0"/>
              <a:t>09/12/2020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ED03A-A386-4234-BF7B-378B055E39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13376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2CDDD-B766-4065-BA24-44E65950A3C9}" type="datetimeFigureOut">
              <a:rPr lang="es-MX" smtClean="0"/>
              <a:t>09/12/2020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ED03A-A386-4234-BF7B-378B055E397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57732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95C0D21A-05C3-4BCB-852B-52A221D7F07F}"/>
              </a:ext>
            </a:extLst>
          </p:cNvPr>
          <p:cNvGrpSpPr/>
          <p:nvPr/>
        </p:nvGrpSpPr>
        <p:grpSpPr>
          <a:xfrm>
            <a:off x="188015" y="165402"/>
            <a:ext cx="11785638" cy="6525513"/>
            <a:chOff x="188015" y="165402"/>
            <a:chExt cx="11785638" cy="6525513"/>
          </a:xfrm>
        </p:grpSpPr>
        <p:pic>
          <p:nvPicPr>
            <p:cNvPr id="4" name="Picture 16" descr="A picture containing drawing, plate&#10;&#10;Description automatically generated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9588593" y="165402"/>
              <a:ext cx="2385060" cy="1087755"/>
            </a:xfrm>
            <a:prstGeom prst="rect">
              <a:avLst/>
            </a:prstGeom>
          </p:spPr>
        </p:pic>
        <p:pic>
          <p:nvPicPr>
            <p:cNvPr id="5" name="Picture 47" descr="A picture containing drawing&#10;&#10;Description automatically generated"/>
            <p:cNvPicPr/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535333" y="6106397"/>
              <a:ext cx="285750" cy="883285"/>
            </a:xfrm>
            <a:prstGeom prst="rect">
              <a:avLst/>
            </a:prstGeom>
          </p:spPr>
        </p:pic>
        <p:pic>
          <p:nvPicPr>
            <p:cNvPr id="6" name="Picture 48" descr="A picture containing drawing&#10;&#10;Description automatically generated"/>
            <p:cNvPicPr/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188015" y="5790697"/>
              <a:ext cx="285750" cy="8832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</p:pic>
      </p:grpSp>
      <p:sp>
        <p:nvSpPr>
          <p:cNvPr id="9" name="Título 6"/>
          <p:cNvSpPr>
            <a:spLocks noGrp="1"/>
          </p:cNvSpPr>
          <p:nvPr>
            <p:ph type="ctrTitle"/>
          </p:nvPr>
        </p:nvSpPr>
        <p:spPr>
          <a:xfrm>
            <a:off x="1681408" y="2794000"/>
            <a:ext cx="9427335" cy="1285740"/>
          </a:xfrm>
        </p:spPr>
        <p:txBody>
          <a:bodyPr>
            <a:normAutofit/>
          </a:bodyPr>
          <a:lstStyle/>
          <a:p>
            <a:r>
              <a:rPr lang="es-MX" sz="4000" b="1" dirty="0">
                <a:solidFill>
                  <a:srgbClr val="002060"/>
                </a:solidFill>
                <a:latin typeface="Gill Sans MT" pitchFamily="34" charset="0"/>
              </a:rPr>
              <a:t>TEMA</a:t>
            </a:r>
          </a:p>
        </p:txBody>
      </p:sp>
    </p:spTree>
    <p:extLst>
      <p:ext uri="{BB962C8B-B14F-4D97-AF65-F5344CB8AC3E}">
        <p14:creationId xmlns:p14="http://schemas.microsoft.com/office/powerpoint/2010/main" val="117291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D51396B6-0E43-4C4F-A142-9CBEABFA26F6}"/>
              </a:ext>
            </a:extLst>
          </p:cNvPr>
          <p:cNvGrpSpPr/>
          <p:nvPr/>
        </p:nvGrpSpPr>
        <p:grpSpPr>
          <a:xfrm>
            <a:off x="188015" y="165402"/>
            <a:ext cx="11785638" cy="6525513"/>
            <a:chOff x="188015" y="165402"/>
            <a:chExt cx="11785638" cy="6525513"/>
          </a:xfrm>
        </p:grpSpPr>
        <p:pic>
          <p:nvPicPr>
            <p:cNvPr id="3" name="Picture 16" descr="A picture containing drawing, plate&#10;&#10;Description automatically generated">
              <a:extLst>
                <a:ext uri="{FF2B5EF4-FFF2-40B4-BE49-F238E27FC236}">
                  <a16:creationId xmlns:a16="http://schemas.microsoft.com/office/drawing/2014/main" id="{E7505372-4AEB-48C1-B167-E6C746700D97}"/>
                </a:ext>
              </a:extLst>
            </p:cNvPr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9588593" y="165402"/>
              <a:ext cx="2385060" cy="1087755"/>
            </a:xfrm>
            <a:prstGeom prst="rect">
              <a:avLst/>
            </a:prstGeom>
          </p:spPr>
        </p:pic>
        <p:pic>
          <p:nvPicPr>
            <p:cNvPr id="4" name="Picture 47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562F1EE3-C47F-462F-9942-3DB8965BE620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535333" y="6106397"/>
              <a:ext cx="285750" cy="883285"/>
            </a:xfrm>
            <a:prstGeom prst="rect">
              <a:avLst/>
            </a:prstGeom>
          </p:spPr>
        </p:pic>
        <p:pic>
          <p:nvPicPr>
            <p:cNvPr id="5" name="Picture 48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820D338C-2545-4B83-998F-44778E48EAFF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188015" y="5790697"/>
              <a:ext cx="285750" cy="8832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534075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4642FAAF-0C0C-40D3-9E0E-1E452AB02BDA}"/>
              </a:ext>
            </a:extLst>
          </p:cNvPr>
          <p:cNvGrpSpPr/>
          <p:nvPr/>
        </p:nvGrpSpPr>
        <p:grpSpPr>
          <a:xfrm>
            <a:off x="188015" y="165402"/>
            <a:ext cx="11785638" cy="6525513"/>
            <a:chOff x="188015" y="165402"/>
            <a:chExt cx="11785638" cy="6525513"/>
          </a:xfrm>
        </p:grpSpPr>
        <p:pic>
          <p:nvPicPr>
            <p:cNvPr id="3" name="Picture 16" descr="A picture containing drawing, plate&#10;&#10;Description automatically generated">
              <a:extLst>
                <a:ext uri="{FF2B5EF4-FFF2-40B4-BE49-F238E27FC236}">
                  <a16:creationId xmlns:a16="http://schemas.microsoft.com/office/drawing/2014/main" id="{261AD46A-26D8-4907-B7F4-9AD7A9E752A3}"/>
                </a:ext>
              </a:extLst>
            </p:cNvPr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9588593" y="165402"/>
              <a:ext cx="2385060" cy="1087755"/>
            </a:xfrm>
            <a:prstGeom prst="rect">
              <a:avLst/>
            </a:prstGeom>
          </p:spPr>
        </p:pic>
        <p:pic>
          <p:nvPicPr>
            <p:cNvPr id="4" name="Picture 47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5C34B473-37B2-4C6F-9B2E-62CAF2D97C7D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535333" y="6106397"/>
              <a:ext cx="285750" cy="883285"/>
            </a:xfrm>
            <a:prstGeom prst="rect">
              <a:avLst/>
            </a:prstGeom>
          </p:spPr>
        </p:pic>
        <p:pic>
          <p:nvPicPr>
            <p:cNvPr id="5" name="Picture 48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E53A1886-D205-4837-AD19-4BCE8ED13B75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188015" y="5790697"/>
              <a:ext cx="285750" cy="8832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258421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B5D19C6A-4E72-48B5-B69F-05BE2471C428}"/>
              </a:ext>
            </a:extLst>
          </p:cNvPr>
          <p:cNvGrpSpPr/>
          <p:nvPr/>
        </p:nvGrpSpPr>
        <p:grpSpPr>
          <a:xfrm>
            <a:off x="188015" y="165402"/>
            <a:ext cx="11785638" cy="6525513"/>
            <a:chOff x="188015" y="165402"/>
            <a:chExt cx="11785638" cy="6525513"/>
          </a:xfrm>
        </p:grpSpPr>
        <p:pic>
          <p:nvPicPr>
            <p:cNvPr id="3" name="Picture 16" descr="A picture containing drawing, plate&#10;&#10;Description automatically generated">
              <a:extLst>
                <a:ext uri="{FF2B5EF4-FFF2-40B4-BE49-F238E27FC236}">
                  <a16:creationId xmlns:a16="http://schemas.microsoft.com/office/drawing/2014/main" id="{828898FE-31BF-4B4A-8EE8-AC64F2A48082}"/>
                </a:ext>
              </a:extLst>
            </p:cNvPr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9588593" y="165402"/>
              <a:ext cx="2385060" cy="1087755"/>
            </a:xfrm>
            <a:prstGeom prst="rect">
              <a:avLst/>
            </a:prstGeom>
          </p:spPr>
        </p:pic>
        <p:pic>
          <p:nvPicPr>
            <p:cNvPr id="4" name="Picture 47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ACCBDA93-6388-410D-AFB8-7CE30A3E516D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535333" y="6106397"/>
              <a:ext cx="285750" cy="883285"/>
            </a:xfrm>
            <a:prstGeom prst="rect">
              <a:avLst/>
            </a:prstGeom>
          </p:spPr>
        </p:pic>
        <p:pic>
          <p:nvPicPr>
            <p:cNvPr id="5" name="Picture 48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A18C61F5-CC27-4159-B208-82158DCF1E37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188015" y="5790697"/>
              <a:ext cx="285750" cy="8832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3529508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</Words>
  <Application>Microsoft Office PowerPoint</Application>
  <PresentationFormat>Panorámica</PresentationFormat>
  <Paragraphs>1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Gill Sans MT</vt:lpstr>
      <vt:lpstr>Tema de Office</vt:lpstr>
      <vt:lpstr>TEMA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Criterios de evaluación,  Educación  en línea.</dc:title>
  <dc:creator>Usuario</dc:creator>
  <cp:lastModifiedBy>direc</cp:lastModifiedBy>
  <cp:revision>5</cp:revision>
  <dcterms:created xsi:type="dcterms:W3CDTF">2020-08-27T14:34:41Z</dcterms:created>
  <dcterms:modified xsi:type="dcterms:W3CDTF">2020-12-09T18:13:10Z</dcterms:modified>
</cp:coreProperties>
</file>