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2" r:id="rId3"/>
    <p:sldId id="263" r:id="rId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5E6E33-BC13-4C11-BDAC-07F0B1E63433}" v="12" dt="2020-09-26T02:39:38.1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6458" autoAdjust="0"/>
  </p:normalViewPr>
  <p:slideViewPr>
    <p:cSldViewPr snapToGrid="0">
      <p:cViewPr varScale="1">
        <p:scale>
          <a:sx n="61" d="100"/>
          <a:sy n="61" d="100"/>
        </p:scale>
        <p:origin x="978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C07601-50F5-4382-9026-27CC1468C8BF}" type="datetimeFigureOut">
              <a:rPr lang="es-MX" smtClean="0"/>
              <a:t>24/02/2021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E02859-4441-45A2-8BF7-575C1421C8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6892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02859-4441-45A2-8BF7-575C1421C829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4317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722A10C-4080-4FF5-AA30-FC44728EF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F77A6C31-8086-40F2-9729-06B232FF07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132629A-F253-4D08-8F28-00A81A5C5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24/02/2021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52D686E2-0540-4842-A911-0043C5F3E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B8065E97-74B9-4210-BCCF-1C9C1DCDA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3711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302F4C3-B695-4298-93BF-89E8B6655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3A3C1AD1-1753-456C-B5AA-3641FCE3E8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416125A2-2138-41C8-9F10-37B737220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24/02/2021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70645F5-EC88-438C-AC67-394D1D190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5EF2FA37-A01C-47D5-8855-23D45355C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8411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3E030274-F504-475F-BB89-8B98157869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978B4E14-4E80-41E4-9BB3-92E59C2EC6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0F0C86BC-3D70-4513-8A1A-C2059C9C7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24/02/2021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69853D25-A9F6-4667-918A-BC21F7C63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ED6A6A00-9C12-4294-AA5A-C70ECFC57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0008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922A70E-371C-448B-B67C-C1DCF365A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24106A8-988C-4C5B-A9CE-586FCC19FA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3FAD4C7-3BD0-4D28-8768-0AADA8FA7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24/02/2021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D8248B14-4BD1-473D-8C86-475947E8D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F86AE6C-1EE2-4D28-9D19-815953B93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5317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5BCE411-4365-4F16-A217-3D24FBF37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FA9EB042-19CA-40D3-AA34-B15A73398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3FCA401-EE43-4084-8D0F-7F7EDC3D4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24/02/2021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DE50333-902E-4D03-93E5-05A2D9D0D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3A0BE5E-6032-4790-A124-A453C26E4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5061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37571E9-1763-4BCC-88CA-1832A7A5D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34EF393-BE69-45A1-A3C7-ACD532FECE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D48109AF-5C5A-44D6-8B49-9009EA9E65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F16CCC2E-A75A-478B-9AAF-5C467814D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24/02/2021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515A13FD-D7A8-42E6-9A5F-15E2F2DE1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B012E310-C247-493C-9B58-AB8B6B665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7138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546F6FB-60BE-4E59-87B2-B058DEBB9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0B3162DC-7A58-4E55-BB19-FB481CCB3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0066B71E-BF43-4763-B636-9562CC3D14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C7DED86A-93C4-4FFC-A8A9-31842C7DC1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CFDD78EE-6737-4696-BAD0-9EB4BBE655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7A0EA7CE-2996-4A0F-BC73-FE31631FC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24/02/2021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3C6DE4B6-E76A-473B-903B-A3D602B14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AC822936-0D02-4F6A-96D8-CBD146355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1048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B6A80B1-6277-46E0-9DFE-8236FA016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BE1EA9E4-EDC8-4ECB-B907-34A526BD7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24/02/2021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973B6B6B-08BB-461C-BF71-4BBF73C06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03705FA8-641B-4968-B99E-1ECE33381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9664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46CD7DAD-193B-419E-89EF-265404B8B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24/02/2021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A93AED7D-FC96-4EF1-B794-A2B70531D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B426A8E5-89E2-4A9D-8A3E-D5DD3ECBC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0389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0D5D5C5-85AE-436D-97C0-810F190A6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37FC308-8B6F-40B4-85DB-92534A1F8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87963AB0-9E50-414C-B720-CAAF405D18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B41417CD-23C0-4A47-8EF6-58ADD1864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24/02/2021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9AD7F59F-A17B-4605-B3B2-AD56E9173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510AAADB-00B9-4EB2-9FB9-49FD03640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509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85A667E-9F5C-4C8D-A767-F33B5854F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06FB1B9E-B992-4141-99FC-F5A9CC89D7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D6685502-C1AD-4D56-9305-D48DA65743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950C447F-B149-4FDD-9ACD-E4457BDC5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24/02/2021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83FCF0A5-A4D8-4363-946E-8E1C05FDA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AA3F3D61-411F-4FCA-8780-B6EE3D7CC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5468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5E64DE3B-D900-4F25-96D7-58FDBA358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C8E8CBC6-91B8-4982-952D-FA6024B13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CB641D08-49C6-4195-99A7-51E855BEE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6510C-0323-4519-99E2-D238BA32FC8E}" type="datetimeFigureOut">
              <a:rPr lang="es-MX" smtClean="0"/>
              <a:t>24/02/2021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495EAA3-303C-46B7-846A-32CF84BDF5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782B4F90-5776-42D8-BAB5-7F3556DFB4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1713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1 Cuadro de texto"/>
          <p:cNvSpPr txBox="1"/>
          <p:nvPr/>
        </p:nvSpPr>
        <p:spPr>
          <a:xfrm>
            <a:off x="703006" y="1870770"/>
            <a:ext cx="10810567" cy="4904105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800" dirty="0" smtClean="0">
                <a:solidFill>
                  <a:srgbClr val="2F5496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Nombre de la Presentación</a:t>
            </a:r>
            <a:endParaRPr lang="es-MX" sz="2800" dirty="0">
              <a:solidFill>
                <a:srgbClr val="2F5496"/>
              </a:solidFill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MX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600" i="1" dirty="0" smtClean="0">
                <a:solidFill>
                  <a:srgbClr val="131E32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Nombre del Alumno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600" i="1" dirty="0" smtClean="0">
                <a:solidFill>
                  <a:srgbClr val="131E32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Nombre del tema</a:t>
            </a:r>
            <a:endParaRPr lang="es-MX" sz="1600" i="1" dirty="0" smtClean="0">
              <a:solidFill>
                <a:srgbClr val="131E32"/>
              </a:solidFill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600" i="1" dirty="0" smtClean="0">
                <a:solidFill>
                  <a:srgbClr val="131E32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Parcial </a:t>
            </a:r>
            <a:endParaRPr lang="es-MX" sz="1600" i="1" dirty="0">
              <a:solidFill>
                <a:srgbClr val="131E32"/>
              </a:solidFill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600" i="1" dirty="0" smtClean="0">
                <a:solidFill>
                  <a:srgbClr val="131E32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Nombre de la Materia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600" i="1" dirty="0" smtClean="0">
                <a:solidFill>
                  <a:srgbClr val="131E32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Nombre del profesor </a:t>
            </a:r>
            <a:endParaRPr lang="es-MX" sz="1600" i="1" dirty="0" smtClean="0">
              <a:solidFill>
                <a:srgbClr val="131E32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600" i="1" dirty="0" smtClean="0">
                <a:solidFill>
                  <a:srgbClr val="131E32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Nombre de la Licenciatura </a:t>
            </a:r>
            <a:endParaRPr lang="es-MX" sz="1600" i="1" dirty="0">
              <a:solidFill>
                <a:srgbClr val="131E32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600" i="1" dirty="0" smtClean="0">
                <a:solidFill>
                  <a:srgbClr val="131E32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Cuatrimestre</a:t>
            </a:r>
            <a:endParaRPr lang="es-MX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600" dirty="0">
                <a:solidFill>
                  <a:srgbClr val="131E32"/>
                </a:solidFill>
                <a:effectLst/>
                <a:highlight>
                  <a:srgbClr val="FFFF00"/>
                </a:highlight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s-MX" sz="2600" dirty="0">
                <a:solidFill>
                  <a:srgbClr val="131E32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s-MX" i="1" dirty="0" smtClean="0">
                <a:solidFill>
                  <a:srgbClr val="131E32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Lugar y Fecha</a:t>
            </a:r>
            <a:endParaRPr lang="es-MX" sz="9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800" dirty="0">
                <a:solidFill>
                  <a:srgbClr val="2F5496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800" dirty="0">
                <a:solidFill>
                  <a:srgbClr val="2F5496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800" dirty="0">
                <a:solidFill>
                  <a:srgbClr val="2F5496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800" dirty="0">
                <a:solidFill>
                  <a:srgbClr val="2F5496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56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199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36773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616</TotalTime>
  <Words>24</Words>
  <Application>Microsoft Office PowerPoint</Application>
  <PresentationFormat>Panorámica</PresentationFormat>
  <Paragraphs>17</Paragraphs>
  <Slides>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Gill Sans MT</vt:lpstr>
      <vt:lpstr>Times New Roman</vt:lpstr>
      <vt:lpstr>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Victor Manuel Albores</dc:creator>
  <cp:lastModifiedBy>user</cp:lastModifiedBy>
  <cp:revision>65</cp:revision>
  <dcterms:created xsi:type="dcterms:W3CDTF">2020-09-26T01:46:11Z</dcterms:created>
  <dcterms:modified xsi:type="dcterms:W3CDTF">2021-02-24T17:17:26Z</dcterms:modified>
</cp:coreProperties>
</file>